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60" r:id="rId6"/>
    <p:sldId id="262" r:id="rId7"/>
    <p:sldId id="264" r:id="rId8"/>
    <p:sldId id="265" r:id="rId9"/>
    <p:sldId id="266" r:id="rId10"/>
    <p:sldId id="267" r:id="rId11"/>
    <p:sldId id="261" r:id="rId12"/>
    <p:sldId id="268" r:id="rId13"/>
    <p:sldId id="259" r:id="rId14"/>
    <p:sldId id="272" r:id="rId15"/>
    <p:sldId id="263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65" autoAdjust="0"/>
  </p:normalViewPr>
  <p:slideViewPr>
    <p:cSldViewPr>
      <p:cViewPr varScale="1">
        <p:scale>
          <a:sx n="111" d="100"/>
          <a:sy n="111" d="100"/>
        </p:scale>
        <p:origin x="-16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1" y="332656"/>
            <a:ext cx="9073008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186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143975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6798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81625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76" y="404813"/>
            <a:ext cx="4080000" cy="6120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339" y="404813"/>
            <a:ext cx="4080000" cy="6120000"/>
          </a:xfrm>
        </p:spPr>
      </p:pic>
    </p:spTree>
    <p:extLst>
      <p:ext uri="{BB962C8B-B14F-4D97-AF65-F5344CB8AC3E}">
        <p14:creationId xmlns:p14="http://schemas.microsoft.com/office/powerpoint/2010/main" val="692440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1900493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700335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452205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1524574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4664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3929734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2919689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2401043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20688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1417682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2582337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1560384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1910530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672"/>
            <a:ext cx="8910000" cy="5940000"/>
          </a:xfrm>
        </p:spPr>
      </p:pic>
    </p:spTree>
    <p:extLst>
      <p:ext uri="{BB962C8B-B14F-4D97-AF65-F5344CB8AC3E}">
        <p14:creationId xmlns:p14="http://schemas.microsoft.com/office/powerpoint/2010/main" val="810728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Экран (4:3)</PresentationFormat>
  <Paragraphs>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Speed_XP</cp:lastModifiedBy>
  <cp:revision>15</cp:revision>
  <dcterms:modified xsi:type="dcterms:W3CDTF">2014-11-25T13:52:40Z</dcterms:modified>
</cp:coreProperties>
</file>