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4" r:id="rId5"/>
    <p:sldId id="265" r:id="rId6"/>
    <p:sldId id="266" r:id="rId7"/>
    <p:sldId id="259" r:id="rId8"/>
    <p:sldId id="260" r:id="rId9"/>
    <p:sldId id="262" r:id="rId10"/>
    <p:sldId id="267" r:id="rId11"/>
    <p:sldId id="263" r:id="rId12"/>
    <p:sldId id="261" r:id="rId13"/>
    <p:sldId id="269" r:id="rId14"/>
    <p:sldId id="270" r:id="rId15"/>
    <p:sldId id="271" r:id="rId16"/>
    <p:sldId id="274" r:id="rId17"/>
    <p:sldId id="272" r:id="rId18"/>
    <p:sldId id="273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8DDBCA5F-F5E8-45B5-96EE-E154F124CC7B}" type="datetimeFigureOut">
              <a:rPr lang="ru-RU" smtClean="0"/>
              <a:t>11.06.2014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0635-0F50-496B-95AA-162B6823D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BCA5F-F5E8-45B5-96EE-E154F124CC7B}" type="datetimeFigureOut">
              <a:rPr lang="ru-RU" smtClean="0"/>
              <a:t>11.06.2014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0635-0F50-496B-95AA-162B6823DF32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BCA5F-F5E8-45B5-96EE-E154F124CC7B}" type="datetimeFigureOut">
              <a:rPr lang="ru-RU" smtClean="0"/>
              <a:t>11.06.2014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0635-0F50-496B-95AA-162B6823DF32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BCA5F-F5E8-45B5-96EE-E154F124CC7B}" type="datetimeFigureOut">
              <a:rPr lang="ru-RU" smtClean="0"/>
              <a:t>11.06.2014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0635-0F50-496B-95AA-162B6823DF32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BCA5F-F5E8-45B5-96EE-E154F124CC7B}" type="datetimeFigureOut">
              <a:rPr lang="ru-RU" smtClean="0"/>
              <a:t>11.06.2014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0635-0F50-496B-95AA-162B6823D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BCA5F-F5E8-45B5-96EE-E154F124CC7B}" type="datetimeFigureOut">
              <a:rPr lang="ru-RU" smtClean="0"/>
              <a:t>11.06.2014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0635-0F50-496B-95AA-162B6823DF32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BCA5F-F5E8-45B5-96EE-E154F124CC7B}" type="datetimeFigureOut">
              <a:rPr lang="ru-RU" smtClean="0"/>
              <a:t>11.06.2014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0635-0F50-496B-95AA-162B6823D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BCA5F-F5E8-45B5-96EE-E154F124CC7B}" type="datetimeFigureOut">
              <a:rPr lang="ru-RU" smtClean="0"/>
              <a:t>11.06.2014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0635-0F50-496B-95AA-162B6823DF3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BCA5F-F5E8-45B5-96EE-E154F124CC7B}" type="datetimeFigureOut">
              <a:rPr lang="ru-RU" smtClean="0"/>
              <a:t>11.06.2014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0635-0F50-496B-95AA-162B6823D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BCA5F-F5E8-45B5-96EE-E154F124CC7B}" type="datetimeFigureOut">
              <a:rPr lang="ru-RU" smtClean="0"/>
              <a:t>11.06.2014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0635-0F50-496B-95AA-162B6823D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BCA5F-F5E8-45B5-96EE-E154F124CC7B}" type="datetimeFigureOut">
              <a:rPr lang="ru-RU" smtClean="0"/>
              <a:t>11.06.2014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0635-0F50-496B-95AA-162B6823D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8DDBCA5F-F5E8-45B5-96EE-E154F124CC7B}" type="datetimeFigureOut">
              <a:rPr lang="ru-RU" smtClean="0"/>
              <a:t>11.06.2014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FFA90635-0F50-496B-95AA-162B6823DF3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5.pn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tiff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0091" y="3789040"/>
            <a:ext cx="7486325" cy="1568226"/>
          </a:xfrm>
          <a:effectLst/>
        </p:spPr>
        <p:txBody>
          <a:bodyPr>
            <a:noAutofit/>
          </a:bodyPr>
          <a:lstStyle/>
          <a:p>
            <a:r>
              <a:rPr lang="be-BY" sz="24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Уладзімір Церабун,</a:t>
            </a:r>
            <a:br>
              <a:rPr lang="be-BY" sz="24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be-BY" sz="24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сябра Беларускага Саюза мастакоў, скульптар, заслужаны дзеяч мастацтваў Рэспублікі Беларусь</a:t>
            </a:r>
            <a:endParaRPr lang="ru-RU" sz="2400" cap="none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5301208"/>
            <a:ext cx="6856586" cy="48398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2400" b="1" dirty="0" smtClean="0"/>
              <a:t>Фотаальбом з асабістага архіву</a:t>
            </a:r>
            <a:endParaRPr lang="ru-RU" sz="2400" b="1" dirty="0"/>
          </a:p>
        </p:txBody>
      </p:sp>
      <p:pic>
        <p:nvPicPr>
          <p:cNvPr id="1026" name="Picture 2" descr="D:\СНГ дакументы\ЭБ Гродна інфармацыя для ўсіх\Церабун У.В\Церабун У.В. мастак партрэт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6344">
            <a:off x="971600" y="1095829"/>
            <a:ext cx="3759808" cy="287949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СНГ дакументы\ЭБ Гродна інфармацыя для ўсіх\Церабун У.В\Церабун У.В. мастак партрэт 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8376">
            <a:off x="6011364" y="1111002"/>
            <a:ext cx="1848302" cy="28491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05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708920"/>
            <a:ext cx="3677440" cy="2556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564904"/>
            <a:ext cx="2296039" cy="298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268760"/>
            <a:ext cx="6120680" cy="496416"/>
          </a:xfrm>
        </p:spPr>
        <p:txBody>
          <a:bodyPr>
            <a:normAutofit/>
          </a:bodyPr>
          <a:lstStyle/>
          <a:p>
            <a:r>
              <a:rPr lang="be-BY" sz="2400" b="1" cap="none" dirty="0" smtClean="0"/>
              <a:t>Сямейныя фота Церабуна У.В.</a:t>
            </a:r>
            <a:endParaRPr lang="ru-RU" sz="2400" b="1" cap="none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187624" y="1844824"/>
            <a:ext cx="3024336" cy="72008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400" dirty="0"/>
              <a:t>Бацькі мастака - Антаніна Антонаўна і Васіль Карнілавіч 1908 г.н</a:t>
            </a:r>
            <a:r>
              <a:rPr lang="be-BY" sz="1400" dirty="0" smtClean="0"/>
              <a:t>.</a:t>
            </a:r>
            <a:endParaRPr lang="ru-RU" sz="14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788024" y="1844824"/>
            <a:ext cx="3096343" cy="67435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400" dirty="0" smtClean="0"/>
              <a:t>Антаніна Антонаўна і Васіль Карнілавіч з сынамі Валодзем і Ульянам (Юрыем)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99467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809673"/>
            <a:ext cx="3076390" cy="2772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Объект 8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276872"/>
            <a:ext cx="2592000" cy="33449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27584" y="1484784"/>
            <a:ext cx="3528391" cy="124841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200" dirty="0" smtClean="0"/>
              <a:t>Бацькі Антаніна Антонаўна і Васіль Карнілавіч (у цэнтры) з дзяцьмі (злева – направа) Канстанцінам (экскаватаршчык), Ульянам (мызыка-цымбаліст), Надзеяй (швачка), Мікалаем (токар), Міхалам (урач-ветэрынар), Уладзімірам (мастак) </a:t>
            </a:r>
            <a:endParaRPr lang="ru-RU" sz="12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860032" y="1700808"/>
            <a:ext cx="3168352" cy="44805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400" dirty="0" smtClean="0"/>
              <a:t>Скульптар Церабун У.В. у сваёй творчай майстэрні</a:t>
            </a:r>
            <a:endParaRPr lang="ru-RU" sz="1400" dirty="0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547664" y="1124744"/>
            <a:ext cx="6192688" cy="424408"/>
          </a:xfrm>
        </p:spPr>
        <p:txBody>
          <a:bodyPr>
            <a:normAutofit fontScale="90000"/>
          </a:bodyPr>
          <a:lstStyle/>
          <a:p>
            <a:r>
              <a:rPr lang="be-BY" sz="2400" b="1" cap="none" dirty="0" smtClean="0"/>
              <a:t>Сямейныя фота Церабуна У.В.</a:t>
            </a:r>
            <a:endParaRPr lang="ru-RU" sz="2400" b="1" cap="none" dirty="0"/>
          </a:p>
        </p:txBody>
      </p:sp>
      <p:sp>
        <p:nvSpPr>
          <p:cNvPr id="10" name="Текст 5"/>
          <p:cNvSpPr txBox="1">
            <a:spLocks/>
          </p:cNvSpPr>
          <p:nvPr/>
        </p:nvSpPr>
        <p:spPr>
          <a:xfrm>
            <a:off x="827584" y="2780928"/>
            <a:ext cx="1296144" cy="37604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50000"/>
              </a:lnSpc>
              <a:spcBef>
                <a:spcPct val="20000"/>
              </a:spcBef>
              <a:buClrTx/>
              <a:buFont typeface="Wingdings" pitchFamily="2" charset="2"/>
              <a:buNone/>
              <a:defRPr sz="18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20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8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100" dirty="0" smtClean="0"/>
              <a:t>Фота 1982 года, г.Смаргонь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236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708920"/>
            <a:ext cx="3517230" cy="2412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Объект 8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852936"/>
            <a:ext cx="3837246" cy="273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971600" y="2204864"/>
            <a:ext cx="3168352" cy="39265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be-BY" sz="1100" dirty="0" smtClean="0"/>
              <a:t>Аднакурснінкі ў помніку Перамогі. Мінск. 1970. Церабун У. – другі злева.</a:t>
            </a:r>
            <a:endParaRPr lang="ru-RU" sz="11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860032" y="2204864"/>
            <a:ext cx="3240359" cy="448056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be-BY" dirty="0" smtClean="0"/>
              <a:t>Аднакурснікі ў Крэва. У.Церабун – у цэнтры. З правага боку – паэт У.Някляеў</a:t>
            </a:r>
            <a:endParaRPr lang="ru-RU" dirty="0"/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1259632" y="1196752"/>
            <a:ext cx="6624736" cy="792088"/>
          </a:xfrm>
        </p:spPr>
        <p:txBody>
          <a:bodyPr>
            <a:normAutofit fontScale="90000"/>
          </a:bodyPr>
          <a:lstStyle/>
          <a:p>
            <a:r>
              <a:rPr lang="be-BY" sz="1600" b="1" cap="none" dirty="0" smtClean="0"/>
              <a:t>Вучоба мастака Церабуна </a:t>
            </a:r>
            <a:r>
              <a:rPr lang="be-BY" sz="1600" b="1" cap="none" dirty="0"/>
              <a:t>У.В. ў Беларускім дзяржаўным тэатральна-мастацкім інстытуце (г.Мінск) на аддзяленні </a:t>
            </a:r>
            <a:r>
              <a:rPr lang="be-BY" sz="1600" b="1" cap="none" dirty="0" smtClean="0"/>
              <a:t>скульптуры</a:t>
            </a:r>
            <a:endParaRPr lang="ru-RU" sz="1600" b="1" cap="none" dirty="0"/>
          </a:p>
        </p:txBody>
      </p:sp>
    </p:spTree>
    <p:extLst>
      <p:ext uri="{BB962C8B-B14F-4D97-AF65-F5344CB8AC3E}">
        <p14:creationId xmlns:p14="http://schemas.microsoft.com/office/powerpoint/2010/main" val="82900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636912"/>
            <a:ext cx="3840386" cy="291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971600" y="2132856"/>
            <a:ext cx="3744416" cy="36004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400" dirty="0" smtClean="0"/>
              <a:t>Перавод  у цвёрды матэрыял – мармур</a:t>
            </a:r>
            <a:endParaRPr lang="ru-RU" sz="1400" dirty="0"/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1403648" y="1196752"/>
            <a:ext cx="6400800" cy="792088"/>
          </a:xfrm>
        </p:spPr>
        <p:txBody>
          <a:bodyPr>
            <a:noAutofit/>
          </a:bodyPr>
          <a:lstStyle/>
          <a:p>
            <a:r>
              <a:rPr lang="be-BY" sz="1600" b="1" cap="none" dirty="0" smtClean="0"/>
              <a:t>Вучоба мастака Церабуна </a:t>
            </a:r>
            <a:r>
              <a:rPr lang="be-BY" sz="1600" b="1" cap="none" dirty="0"/>
              <a:t>У.В. ў Беларускім дзяржаўным тэатральна-мастацкім інстытуце (г.Мінск) на аддзяленні </a:t>
            </a:r>
            <a:r>
              <a:rPr lang="be-BY" sz="1600" b="1" cap="none" dirty="0" smtClean="0"/>
              <a:t>скульптуры</a:t>
            </a:r>
            <a:endParaRPr lang="ru-RU" sz="1600" b="1" cap="none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3"/>
          </p:nvPr>
        </p:nvSpPr>
        <p:spPr>
          <a:xfrm>
            <a:off x="5004048" y="2132856"/>
            <a:ext cx="2840360" cy="448056"/>
          </a:xfrm>
        </p:spPr>
        <p:txBody>
          <a:bodyPr>
            <a:normAutofit fontScale="92500" lnSpcReduction="20000"/>
          </a:bodyPr>
          <a:lstStyle/>
          <a:p>
            <a:r>
              <a:rPr lang="be-BY" dirty="0"/>
              <a:t>У вучэбным </a:t>
            </a:r>
            <a:r>
              <a:rPr lang="be-BY" dirty="0" smtClean="0"/>
              <a:t>працэсе… </a:t>
            </a:r>
            <a:endParaRPr lang="ru-RU" dirty="0"/>
          </a:p>
        </p:txBody>
      </p:sp>
      <p:pic>
        <p:nvPicPr>
          <p:cNvPr id="13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780928"/>
            <a:ext cx="2103553" cy="262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17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780928"/>
            <a:ext cx="3447598" cy="2412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99592" y="2276872"/>
            <a:ext cx="3384376" cy="451338"/>
          </a:xfrm>
        </p:spPr>
        <p:txBody>
          <a:bodyPr>
            <a:normAutofit fontScale="92500" lnSpcReduction="20000"/>
          </a:bodyPr>
          <a:lstStyle/>
          <a:p>
            <a:r>
              <a:rPr lang="be-BY" dirty="0" smtClean="0"/>
              <a:t>У цымбальным аркестры…</a:t>
            </a:r>
            <a:endParaRPr lang="ru-RU" dirty="0"/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1403648" y="1196752"/>
            <a:ext cx="6400800" cy="792088"/>
          </a:xfrm>
        </p:spPr>
        <p:txBody>
          <a:bodyPr>
            <a:noAutofit/>
          </a:bodyPr>
          <a:lstStyle/>
          <a:p>
            <a:r>
              <a:rPr lang="be-BY" sz="1600" b="1" cap="none" dirty="0" smtClean="0"/>
              <a:t>Вучоба мастака Церабуна </a:t>
            </a:r>
            <a:r>
              <a:rPr lang="be-BY" sz="1600" b="1" cap="none" dirty="0"/>
              <a:t>У.В. ў Беларускім дзяржаўным тэатральна-мастацкім інстытуце (г.Мінск) на аддзяленні </a:t>
            </a:r>
            <a:r>
              <a:rPr lang="be-BY" sz="1600" b="1" cap="none" dirty="0" smtClean="0"/>
              <a:t>скульптуры</a:t>
            </a:r>
            <a:endParaRPr lang="ru-RU" sz="1600" b="1" cap="none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996952"/>
            <a:ext cx="3730390" cy="25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Текст 5"/>
          <p:cNvSpPr>
            <a:spLocks noGrp="1"/>
          </p:cNvSpPr>
          <p:nvPr>
            <p:ph type="body" sz="quarter" idx="3"/>
          </p:nvPr>
        </p:nvSpPr>
        <p:spPr>
          <a:xfrm>
            <a:off x="4788024" y="2132856"/>
            <a:ext cx="3312368" cy="818368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be-BY" sz="1200" dirty="0" smtClean="0"/>
              <a:t>Трэці курс. 1970 год. Злева -скульптар, народны мастак БССР, прафесар А.А.Бембель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83225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D:\СНГ дакументы\ЭБ Гродна інфармацыя для ўсіх\Церабун У.В\Церабун У.В. мастак У працы над комплексам Дальв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108" y="2204864"/>
            <a:ext cx="2562203" cy="16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424202"/>
            <a:ext cx="2052000" cy="147392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1" name="Picture 3" descr="D:\СНГ дакументы\ЭБ Гродна інфармацыя для ўсіх\Церабун У.В\Церабун У.В. мастак Прысутныя на абароне дыплома Церабуна У.В. МК Дальва 1973 год 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445" y="4020950"/>
            <a:ext cx="2412000" cy="1670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311" y="3839858"/>
            <a:ext cx="2664000" cy="188189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30702" y="1052736"/>
            <a:ext cx="7056784" cy="792088"/>
          </a:xfrm>
        </p:spPr>
        <p:txBody>
          <a:bodyPr>
            <a:noAutofit/>
          </a:bodyPr>
          <a:lstStyle/>
          <a:p>
            <a:r>
              <a:rPr lang="be-BY" sz="1200" b="1" cap="none" spc="0" dirty="0" smtClean="0"/>
              <a:t>У </a:t>
            </a:r>
            <a:r>
              <a:rPr lang="be-BY" sz="1200" b="1" cap="none" spc="0" dirty="0"/>
              <a:t>1972 г. у Беларускім дзяржаўным тэатральна-мастацкім інстытуце аб’явілі конкурс на лепшы праект помніка вёсцы </a:t>
            </a:r>
            <a:r>
              <a:rPr lang="be-BY" sz="1200" b="1" cap="none" spc="0" dirty="0" smtClean="0"/>
              <a:t>Дальва, спаленай фашыстамі разам з жыхарамі ў 1944 годзе. </a:t>
            </a:r>
            <a:r>
              <a:rPr lang="be-BY" sz="1200" b="1" cap="none" spc="0" dirty="0"/>
              <a:t>Пераможцам стаў трэццякурснік аддзялення скульптуры мастацкага </a:t>
            </a:r>
            <a:r>
              <a:rPr lang="be-BY" sz="1200" b="1" cap="none" spc="0" dirty="0" smtClean="0"/>
              <a:t>факультэта </a:t>
            </a:r>
            <a:r>
              <a:rPr lang="be-BY" sz="1200" b="1" cap="none" spc="0" dirty="0"/>
              <a:t>Уладзмір Церабун. Праект стаў яго дыпломнай работай. </a:t>
            </a:r>
            <a:endParaRPr lang="ru-RU" sz="1200" b="1" cap="none" spc="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970096" y="1897542"/>
            <a:ext cx="2562203" cy="30732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be-BY" sz="1200" dirty="0" smtClean="0"/>
              <a:t>Праца над МК «Дальва» </a:t>
            </a:r>
            <a:endParaRPr lang="ru-RU" sz="12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3722008" y="1844824"/>
            <a:ext cx="4334513" cy="435361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100" dirty="0" smtClean="0"/>
              <a:t>Абарона дыплома маладога скульптара Церабуна У.В. З кошычкам грыбоў - народны мастак Беларусі Бембель А.А.</a:t>
            </a:r>
            <a:endParaRPr lang="ru-RU" sz="1100" dirty="0"/>
          </a:p>
        </p:txBody>
      </p:sp>
      <p:pic>
        <p:nvPicPr>
          <p:cNvPr id="2052" name="Picture 4" descr="D:\СНГ дакументы\ЭБ Гродна інфармацыя для ўсіх\Церабун У.В\Церабун У.В. мастак Прысутныя на абароне дыплома Церабуна У.В. МК Дальва 1973 год з карзінкай народны мастак Беларусі А.А.Бембель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770" y="4071662"/>
            <a:ext cx="1800000" cy="16627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СНГ дакументы\ЭБ Гродна інфармацыя для ўсіх\Церабун У.В\Церабун У.В. мастак зправа Абарона дыплома МК Дальва 1973 год 1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265" y="2424201"/>
            <a:ext cx="2348852" cy="15645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21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988840"/>
            <a:ext cx="2851411" cy="201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277592"/>
            <a:ext cx="4068000" cy="28370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75656" y="1124744"/>
            <a:ext cx="6400800" cy="613792"/>
          </a:xfrm>
        </p:spPr>
        <p:txBody>
          <a:bodyPr>
            <a:normAutofit/>
          </a:bodyPr>
          <a:lstStyle/>
          <a:p>
            <a:r>
              <a:rPr lang="be-BY" sz="1600" b="1" cap="none" dirty="0" smtClean="0"/>
              <a:t>Працоўныя будні маладога скульптара Церабуна У.В.</a:t>
            </a:r>
            <a:endParaRPr lang="ru-RU" sz="1600" b="1" cap="none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971600" y="1556792"/>
            <a:ext cx="2736304" cy="379330"/>
          </a:xfrm>
        </p:spPr>
        <p:txBody>
          <a:bodyPr>
            <a:normAutofit fontScale="77500" lnSpcReduction="20000"/>
          </a:bodyPr>
          <a:lstStyle/>
          <a:p>
            <a:r>
              <a:rPr lang="be-BY" dirty="0" smtClean="0"/>
              <a:t>Работа над скульптурай…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716016" y="1772816"/>
            <a:ext cx="3127375" cy="376048"/>
          </a:xfrm>
        </p:spPr>
        <p:txBody>
          <a:bodyPr>
            <a:normAutofit fontScale="77500" lnSpcReduction="20000"/>
          </a:bodyPr>
          <a:lstStyle/>
          <a:p>
            <a:r>
              <a:rPr lang="be-BY" dirty="0" smtClean="0"/>
              <a:t>У творчай майстэрні…</a:t>
            </a:r>
            <a:endParaRPr lang="ru-RU" dirty="0"/>
          </a:p>
        </p:txBody>
      </p:sp>
      <p:pic>
        <p:nvPicPr>
          <p:cNvPr id="3074" name="Picture 2" descr="D:\СНГ дакументы\ЭБ Гродна інфармацыя для ўсіх\Церабун У.В\Церабун У.В. мастак, за работай над партрэтам В.Быкав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789040"/>
            <a:ext cx="2340000" cy="18951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Текст 5"/>
          <p:cNvSpPr txBox="1">
            <a:spLocks/>
          </p:cNvSpPr>
          <p:nvPr/>
        </p:nvSpPr>
        <p:spPr>
          <a:xfrm>
            <a:off x="683568" y="4119267"/>
            <a:ext cx="1059638" cy="9782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50000"/>
              </a:lnSpc>
              <a:spcBef>
                <a:spcPct val="20000"/>
              </a:spcBef>
              <a:buClrTx/>
              <a:buFont typeface="Wingdings" pitchFamily="2" charset="2"/>
              <a:buNone/>
              <a:defRPr sz="18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20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8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100" dirty="0" smtClean="0"/>
              <a:t>Са скульптурай пісьменніка Васіля Быкава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426108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67" y="2276872"/>
            <a:ext cx="3312368" cy="2452151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204864"/>
            <a:ext cx="1889689" cy="295200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31640" y="1052736"/>
            <a:ext cx="6400800" cy="469776"/>
          </a:xfrm>
        </p:spPr>
        <p:txBody>
          <a:bodyPr>
            <a:normAutofit/>
          </a:bodyPr>
          <a:lstStyle/>
          <a:p>
            <a:r>
              <a:rPr lang="be-BY" sz="2000" b="1" cap="none" dirty="0" smtClean="0"/>
              <a:t>Фотаздымкі з архіву Церабуна У.В. </a:t>
            </a:r>
            <a:endParaRPr lang="ru-RU" sz="2000" b="1" cap="none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926564" y="1556792"/>
            <a:ext cx="3501420" cy="59535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200" dirty="0" smtClean="0"/>
              <a:t>Адкрыццё творчай выставы. г.Ленінград. На першым плане – скульптар М.К.Анікушын з жонкай </a:t>
            </a:r>
            <a:endParaRPr lang="ru-RU" sz="12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6231614" y="5157192"/>
            <a:ext cx="2068389" cy="55627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050" dirty="0" smtClean="0"/>
              <a:t>Побач са скульптурай «Ветразь» (г.Гродна, ля гасцініцы «Турыст», 1992 г.)</a:t>
            </a:r>
            <a:endParaRPr lang="ru-RU" sz="1050" dirty="0"/>
          </a:p>
        </p:txBody>
      </p:sp>
      <p:pic>
        <p:nvPicPr>
          <p:cNvPr id="4098" name="Picture 2" descr="D:\СНГ дакументы\ЭБ Гродна інфармацыя для ўсіх\Церабун У.В\Церабун У.В. мастак партрэт 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976" y="4271144"/>
            <a:ext cx="1692000" cy="15293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СНГ дакументы\ЭБ Гродна інфармацыя для ўсіх\Церабун У.В\Церабун У.В. мастак партрэт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364218"/>
            <a:ext cx="204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41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356992"/>
            <a:ext cx="3317560" cy="226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Объект 8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248467"/>
            <a:ext cx="1792107" cy="349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27584" y="2204864"/>
            <a:ext cx="3222180" cy="100811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100" dirty="0" smtClean="0"/>
              <a:t>«Крылатая». Праца над помнікам супрацоўнікам міліцыі, якія загінулі пры выкананні службовага і воінскага абавязкаў (у суаўтарстве з А.Крахалёвым), г.Гродна. 2004 г.</a:t>
            </a:r>
            <a:endParaRPr lang="ru-RU" sz="11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222388" y="4695337"/>
            <a:ext cx="2151489" cy="70980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000" dirty="0" err="1" smtClean="0"/>
              <a:t>Усталяваны</a:t>
            </a:r>
            <a:r>
              <a:rPr lang="ru-RU" sz="1000" dirty="0" smtClean="0"/>
              <a:t> </a:t>
            </a:r>
            <a:r>
              <a:rPr lang="ru-RU" sz="1000" dirty="0" err="1" smtClean="0"/>
              <a:t>перад</a:t>
            </a:r>
            <a:r>
              <a:rPr lang="ru-RU" sz="1000" dirty="0" smtClean="0"/>
              <a:t> </a:t>
            </a:r>
            <a:r>
              <a:rPr lang="ru-RU" sz="1000" dirty="0" err="1" smtClean="0"/>
              <a:t>будынкам</a:t>
            </a:r>
            <a:r>
              <a:rPr lang="ru-RU" sz="1000" dirty="0" smtClean="0"/>
              <a:t> УУС </a:t>
            </a:r>
            <a:r>
              <a:rPr lang="ru-RU" sz="1000" dirty="0" err="1" smtClean="0"/>
              <a:t>Гродзенскага</a:t>
            </a:r>
            <a:r>
              <a:rPr lang="ru-RU" sz="1000" dirty="0" smtClean="0"/>
              <a:t> </a:t>
            </a:r>
            <a:r>
              <a:rPr lang="ru-RU" sz="1000" dirty="0" err="1" smtClean="0"/>
              <a:t>аблвыканкама</a:t>
            </a:r>
            <a:r>
              <a:rPr lang="ru-RU" sz="1000" dirty="0" smtClean="0"/>
              <a:t> </a:t>
            </a:r>
            <a:r>
              <a:rPr lang="ru-RU" sz="1000" dirty="0" err="1" smtClean="0"/>
              <a:t>вул</a:t>
            </a:r>
            <a:r>
              <a:rPr lang="ru-RU" sz="1000" dirty="0" smtClean="0"/>
              <a:t>. </a:t>
            </a:r>
            <a:r>
              <a:rPr lang="ru-RU" sz="1000" dirty="0" err="1" smtClean="0"/>
              <a:t>Акадэмічная</a:t>
            </a:r>
            <a:r>
              <a:rPr lang="ru-RU" sz="1000" dirty="0" smtClean="0"/>
              <a:t>, 3</a:t>
            </a:r>
            <a:r>
              <a:rPr lang="ru-RU" sz="1000" dirty="0"/>
              <a:t> </a:t>
            </a:r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1403648" y="1196752"/>
            <a:ext cx="6400800" cy="757808"/>
          </a:xfrm>
        </p:spPr>
        <p:txBody>
          <a:bodyPr>
            <a:noAutofit/>
          </a:bodyPr>
          <a:lstStyle/>
          <a:p>
            <a:r>
              <a:rPr lang="be-BY" sz="2400" b="1" cap="none" dirty="0" smtClean="0"/>
              <a:t>Працоўныя будні мастака Церабуна У.В.</a:t>
            </a:r>
            <a:endParaRPr lang="ru-RU" sz="2400" b="1" cap="none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35187"/>
            <a:ext cx="2358762" cy="234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02194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12779"/>
            <a:ext cx="2518551" cy="18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043608" y="1556792"/>
            <a:ext cx="3672408" cy="52334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400" dirty="0" smtClean="0"/>
              <a:t>Праца над скульптурай «Клёкат буслоў» да 500-годдзя заснавання г.Скідзеля</a:t>
            </a:r>
            <a:endParaRPr lang="ru-RU" sz="14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932040" y="1628800"/>
            <a:ext cx="3168352" cy="52006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400" dirty="0" smtClean="0"/>
              <a:t>Усталяванне скульптуры «Клёкат буслоў» (г.Скідзель, 2008 год)</a:t>
            </a:r>
            <a:endParaRPr lang="ru-RU" sz="1400" dirty="0"/>
          </a:p>
        </p:txBody>
      </p:sp>
      <p:sp>
        <p:nvSpPr>
          <p:cNvPr id="8" name="Заголовок 3"/>
          <p:cNvSpPr>
            <a:spLocks noGrp="1"/>
          </p:cNvSpPr>
          <p:nvPr>
            <p:ph type="title"/>
          </p:nvPr>
        </p:nvSpPr>
        <p:spPr>
          <a:xfrm>
            <a:off x="1403648" y="1124744"/>
            <a:ext cx="6336704" cy="397768"/>
          </a:xfrm>
        </p:spPr>
        <p:txBody>
          <a:bodyPr>
            <a:normAutofit/>
          </a:bodyPr>
          <a:lstStyle/>
          <a:p>
            <a:r>
              <a:rPr lang="be-BY" sz="1800" b="1" cap="none" dirty="0" smtClean="0"/>
              <a:t>Працоўныя будні мастака Церабуна У.В.</a:t>
            </a:r>
            <a:endParaRPr lang="ru-RU" sz="1800" b="1" cap="none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2491">
            <a:off x="1278875" y="4012812"/>
            <a:ext cx="1232442" cy="169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6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891" y="2420888"/>
            <a:ext cx="1945588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 descr="Архив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212779"/>
            <a:ext cx="2376264" cy="3474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35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31640" y="1124744"/>
            <a:ext cx="6400800" cy="397768"/>
          </a:xfrm>
        </p:spPr>
        <p:txBody>
          <a:bodyPr>
            <a:normAutofit/>
          </a:bodyPr>
          <a:lstStyle/>
          <a:p>
            <a:r>
              <a:rPr lang="be-BY" sz="1800" b="1" cap="none" dirty="0" smtClean="0"/>
              <a:t>Працы скульптара Церабуна У.В.</a:t>
            </a:r>
            <a:endParaRPr lang="ru-RU" sz="1800" b="1" cap="none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187624" y="1628800"/>
            <a:ext cx="3125788" cy="451338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be-BY" sz="1200" dirty="0" smtClean="0"/>
              <a:t>Праца над скульптурай да 750-годдзя г.Зэльва, 2008 год</a:t>
            </a:r>
            <a:endParaRPr lang="ru-RU" sz="12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932040" y="1628800"/>
            <a:ext cx="3145854" cy="448056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be-BY" sz="1200" dirty="0" smtClean="0"/>
              <a:t>Праца над скульптурнай кампазіцыяй «Свіцязянка». Возера Свіцязь, </a:t>
            </a:r>
            <a:r>
              <a:rPr lang="be-BY" sz="1200" dirty="0"/>
              <a:t>2007 год</a:t>
            </a:r>
            <a:endParaRPr lang="ru-RU" sz="1200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41056"/>
            <a:ext cx="2257289" cy="33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09744"/>
            <a:ext cx="2203141" cy="33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309" y="2276872"/>
            <a:ext cx="2943221" cy="18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104908"/>
            <a:ext cx="1546225" cy="16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78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971600" y="1489204"/>
            <a:ext cx="7087608" cy="307322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be-BY" sz="1400" dirty="0" smtClean="0"/>
              <a:t>Праца над скульптурнай кампазіцыяй «Мядзведжая акадэмія», г.Смаргонь</a:t>
            </a:r>
            <a:endParaRPr lang="ru-RU" sz="1400" dirty="0"/>
          </a:p>
        </p:txBody>
      </p:sp>
      <p:sp>
        <p:nvSpPr>
          <p:cNvPr id="8" name="Заголовок 3"/>
          <p:cNvSpPr>
            <a:spLocks noGrp="1"/>
          </p:cNvSpPr>
          <p:nvPr>
            <p:ph type="title"/>
          </p:nvPr>
        </p:nvSpPr>
        <p:spPr>
          <a:xfrm>
            <a:off x="1331640" y="1124744"/>
            <a:ext cx="6400800" cy="397768"/>
          </a:xfrm>
        </p:spPr>
        <p:txBody>
          <a:bodyPr>
            <a:normAutofit/>
          </a:bodyPr>
          <a:lstStyle/>
          <a:p>
            <a:r>
              <a:rPr lang="be-BY" sz="1800" b="1" cap="none" dirty="0" smtClean="0"/>
              <a:t>Працы скульптара Церабуна У.В.</a:t>
            </a:r>
            <a:endParaRPr lang="ru-RU" sz="1800" b="1" cap="none" dirty="0"/>
          </a:p>
        </p:txBody>
      </p:sp>
      <p:pic>
        <p:nvPicPr>
          <p:cNvPr id="10242" name="Picture 2" descr="D:\СНГ дакументы\ЭБ Гродна інфармацыя для ўсіх\Церабун У.В\DSC006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2481">
            <a:off x="6859632" y="1961559"/>
            <a:ext cx="1169633" cy="1754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585704"/>
            <a:ext cx="3132000" cy="20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9054">
            <a:off x="897789" y="2231973"/>
            <a:ext cx="1654282" cy="24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636912"/>
            <a:ext cx="2524357" cy="284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531" y="2142195"/>
            <a:ext cx="19939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613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1331640" y="1052736"/>
            <a:ext cx="6400800" cy="397768"/>
          </a:xfrm>
        </p:spPr>
        <p:txBody>
          <a:bodyPr>
            <a:normAutofit/>
          </a:bodyPr>
          <a:lstStyle/>
          <a:p>
            <a:r>
              <a:rPr lang="be-BY" sz="1800" b="1" cap="none" dirty="0" smtClean="0"/>
              <a:t>Працы скульптара Церабуна У.В.</a:t>
            </a:r>
            <a:endParaRPr lang="ru-RU" sz="1800" b="1" cap="none" dirty="0"/>
          </a:p>
        </p:txBody>
      </p:sp>
      <p:sp>
        <p:nvSpPr>
          <p:cNvPr id="8" name="Текст 4"/>
          <p:cNvSpPr>
            <a:spLocks noGrp="1"/>
          </p:cNvSpPr>
          <p:nvPr>
            <p:ph type="body" idx="1"/>
          </p:nvPr>
        </p:nvSpPr>
        <p:spPr>
          <a:xfrm>
            <a:off x="1115616" y="1484784"/>
            <a:ext cx="7078736" cy="52334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400" dirty="0" smtClean="0"/>
              <a:t>Адкрыццё скульптурнай кампазіцыі «Мядзведжая акадэмія» у г.Смаргонь. Сакавік, 2014 год.</a:t>
            </a:r>
            <a:endParaRPr lang="ru-RU" sz="1400" dirty="0"/>
          </a:p>
        </p:txBody>
      </p:sp>
      <p:pic>
        <p:nvPicPr>
          <p:cNvPr id="15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5343">
            <a:off x="904095" y="2107832"/>
            <a:ext cx="2959107" cy="1972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988841"/>
            <a:ext cx="3024000" cy="2018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928833"/>
            <a:ext cx="2736000" cy="18253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D:\СНГ дакументы\ЭБ Гродна інфармацыя для ўсіх\Церабун У.В\DSC_049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8284">
            <a:off x="5314079" y="4058348"/>
            <a:ext cx="2484000" cy="1668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708920"/>
            <a:ext cx="1968665" cy="147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12190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8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582"/>
          <a:stretch/>
        </p:blipFill>
        <p:spPr>
          <a:xfrm>
            <a:off x="971600" y="2348880"/>
            <a:ext cx="5422131" cy="316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Текст 5"/>
          <p:cNvSpPr>
            <a:spLocks noGrp="1"/>
          </p:cNvSpPr>
          <p:nvPr>
            <p:ph type="body" idx="1"/>
          </p:nvPr>
        </p:nvSpPr>
        <p:spPr>
          <a:xfrm>
            <a:off x="6372200" y="2348880"/>
            <a:ext cx="1800200" cy="1080120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be-BY" dirty="0" smtClean="0"/>
              <a:t>Мастак сам-насам са сваім творам…</a:t>
            </a:r>
            <a:endParaRPr lang="ru-RU" dirty="0"/>
          </a:p>
        </p:txBody>
      </p:sp>
      <p:sp>
        <p:nvSpPr>
          <p:cNvPr id="9" name="Заголовок 3"/>
          <p:cNvSpPr>
            <a:spLocks noGrp="1"/>
          </p:cNvSpPr>
          <p:nvPr>
            <p:ph type="title"/>
          </p:nvPr>
        </p:nvSpPr>
        <p:spPr>
          <a:xfrm>
            <a:off x="1331640" y="1231032"/>
            <a:ext cx="6400800" cy="397768"/>
          </a:xfrm>
        </p:spPr>
        <p:txBody>
          <a:bodyPr>
            <a:normAutofit/>
          </a:bodyPr>
          <a:lstStyle/>
          <a:p>
            <a:r>
              <a:rPr lang="be-BY" sz="1800" b="1" cap="none" dirty="0" smtClean="0"/>
              <a:t>Працы скульптара Церабуна У.В.</a:t>
            </a:r>
            <a:endParaRPr lang="ru-RU" sz="1800" b="1" cap="none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1635551"/>
            <a:ext cx="5400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e-BY" b="1" dirty="0" smtClean="0"/>
              <a:t>«Мядзведжая акадэмія» , г.Смаргонь , 2014 год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74670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187624" y="1556792"/>
            <a:ext cx="6696744" cy="53666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be-BY" sz="1600" dirty="0" smtClean="0"/>
              <a:t>Помнік воінам-інтэрнацыяналістам Смаргоньшчыны, якія загінулі пры выкананні воінскага абавязку</a:t>
            </a:r>
            <a:endParaRPr lang="ru-RU" sz="16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644008" y="2132856"/>
            <a:ext cx="3127375" cy="458328"/>
          </a:xfrm>
        </p:spPr>
        <p:txBody>
          <a:bodyPr>
            <a:normAutofit fontScale="92500" lnSpcReduction="10000"/>
          </a:bodyPr>
          <a:lstStyle/>
          <a:p>
            <a:r>
              <a:rPr lang="be-BY" dirty="0" smtClean="0"/>
              <a:t>Смаргонь, 2014 год</a:t>
            </a:r>
            <a:endParaRPr lang="ru-RU" dirty="0"/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1331640" y="1124744"/>
            <a:ext cx="6400800" cy="397768"/>
          </a:xfrm>
        </p:spPr>
        <p:txBody>
          <a:bodyPr>
            <a:normAutofit/>
          </a:bodyPr>
          <a:lstStyle/>
          <a:p>
            <a:r>
              <a:rPr lang="be-BY" sz="1800" b="1" cap="none" dirty="0" smtClean="0"/>
              <a:t>Працы скульптара Церабуна У.В.</a:t>
            </a:r>
            <a:endParaRPr lang="ru-RU" sz="1800" b="1" cap="none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0178">
            <a:off x="975243" y="2227610"/>
            <a:ext cx="2328000" cy="349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36912"/>
            <a:ext cx="4212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92315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608" y="1124744"/>
            <a:ext cx="7056784" cy="936104"/>
          </a:xfrm>
        </p:spPr>
        <p:txBody>
          <a:bodyPr>
            <a:noAutofit/>
          </a:bodyPr>
          <a:lstStyle/>
          <a:p>
            <a:r>
              <a:rPr lang="be-BY" sz="1200" b="1" cap="none" dirty="0" smtClean="0"/>
              <a:t>Праца У.Церабуна над скульптурнымі кампазіцыямі мемарыяльнага комплексу памяці Першай сусветнай вайны, г.Смаргонь. </a:t>
            </a:r>
            <a:br>
              <a:rPr lang="be-BY" sz="1200" b="1" cap="none" dirty="0" smtClean="0"/>
            </a:br>
            <a:r>
              <a:rPr lang="be-BY" sz="1200" b="1" cap="none" dirty="0" smtClean="0"/>
              <a:t>Выканаўцы - аўтарскі калектыў пад кіраўніцтвам скульптара, лаўрэата Дзяржаўнай прэміі Беларусі А.Арцімовіча </a:t>
            </a:r>
            <a:endParaRPr lang="ru-RU" sz="1200" b="1" cap="none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187624" y="2276872"/>
            <a:ext cx="6480720" cy="432048"/>
          </a:xfrm>
        </p:spPr>
        <p:txBody>
          <a:bodyPr>
            <a:normAutofit fontScale="92500" lnSpcReduction="20000"/>
          </a:bodyPr>
          <a:lstStyle/>
          <a:p>
            <a:r>
              <a:rPr lang="be-BY" dirty="0" smtClean="0"/>
              <a:t>Фрагменты МК «Бежанцы» і «Салдаты Першай сусветнай»</a:t>
            </a:r>
            <a:endParaRPr lang="ru-RU" dirty="0"/>
          </a:p>
        </p:txBody>
      </p:sp>
      <p:pic>
        <p:nvPicPr>
          <p:cNvPr id="12291" name="Picture 3" descr="D:\СНГ дакументы\ЭБ Гродна інфармацыя для ўсіх\Церабун У.В\Мемарыяльны комплекс памяці Першай Сусветнай вайны 1914-1917 дакументы праект Смаргонь\Часть мемориала защитникам Первая мировая война Сморгонь 1915-1917 проект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80928"/>
            <a:ext cx="3370776" cy="259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D:\СНГ дакументы\ЭБ Гродна інфармацыя для ўсіх\Церабун У.В\Мемарыяльны комплекс памяці Першай Сусветнай вайны 1914-1917 дакументы праект Смаргонь\Часть мемориала защитникам Первая мировая война Сморгонь 1915-1917  проект5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80928"/>
            <a:ext cx="3456000" cy="259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7498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45024"/>
            <a:ext cx="3132000" cy="20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1600" y="1031355"/>
            <a:ext cx="7056784" cy="576064"/>
          </a:xfrm>
        </p:spPr>
        <p:txBody>
          <a:bodyPr>
            <a:normAutofit fontScale="90000"/>
          </a:bodyPr>
          <a:lstStyle/>
          <a:p>
            <a:r>
              <a:rPr lang="be-BY" sz="1600" b="1" cap="none" dirty="0" smtClean="0"/>
              <a:t>Усталяванне часткі МК памяці Першай сусветнай вайны. г.Смаргонь, май2014 года.</a:t>
            </a:r>
            <a:endParaRPr lang="ru-RU" sz="1600" b="1" cap="none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0"/>
          <a:stretch/>
        </p:blipFill>
        <p:spPr bwMode="auto">
          <a:xfrm>
            <a:off x="971600" y="1673811"/>
            <a:ext cx="2994836" cy="19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651773"/>
            <a:ext cx="3135404" cy="20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00808"/>
            <a:ext cx="2862000" cy="19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Текст 5"/>
          <p:cNvSpPr>
            <a:spLocks noGrp="1"/>
          </p:cNvSpPr>
          <p:nvPr>
            <p:ph type="body" idx="1"/>
          </p:nvPr>
        </p:nvSpPr>
        <p:spPr>
          <a:xfrm>
            <a:off x="3961607" y="2254925"/>
            <a:ext cx="1368152" cy="1295936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be-BY" sz="1100" dirty="0" smtClean="0"/>
              <a:t>«Ну вось, нарэшце, здзейснілася!», – сказаў працаўнік і творца У.Церабун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4195786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971600" y="1988840"/>
            <a:ext cx="7128792" cy="367240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300" b="1" dirty="0">
                <a:solidFill>
                  <a:schemeClr val="tx1"/>
                </a:solidFill>
              </a:rPr>
              <a:t>1. </a:t>
            </a:r>
            <a:r>
              <a:rPr lang="ru-RU" sz="1300" b="1" dirty="0">
                <a:solidFill>
                  <a:srgbClr val="FF0000"/>
                </a:solidFill>
              </a:rPr>
              <a:t>Вера ў Бога. </a:t>
            </a:r>
            <a:r>
              <a:rPr lang="ru-RU" sz="1300" b="1" dirty="0" err="1">
                <a:solidFill>
                  <a:schemeClr val="tx1"/>
                </a:solidFill>
              </a:rPr>
              <a:t>Гэта</a:t>
            </a:r>
            <a:r>
              <a:rPr lang="ru-RU" sz="1300" b="1" dirty="0">
                <a:solidFill>
                  <a:schemeClr val="tx1"/>
                </a:solidFill>
              </a:rPr>
              <a:t> тое </a:t>
            </a:r>
            <a:r>
              <a:rPr lang="ru-RU" sz="1300" b="1" dirty="0" err="1">
                <a:solidFill>
                  <a:schemeClr val="tx1"/>
                </a:solidFill>
              </a:rPr>
              <a:t>недасягальнае</a:t>
            </a:r>
            <a:r>
              <a:rPr lang="ru-RU" sz="1300" b="1" dirty="0">
                <a:solidFill>
                  <a:schemeClr val="tx1"/>
                </a:solidFill>
              </a:rPr>
              <a:t>, да </a:t>
            </a:r>
            <a:r>
              <a:rPr lang="ru-RU" sz="1300" b="1" dirty="0" err="1">
                <a:solidFill>
                  <a:schemeClr val="tx1"/>
                </a:solidFill>
              </a:rPr>
              <a:t>якога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ўсё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жыццё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імкнешся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chemeClr val="tx1"/>
                </a:solidFill>
              </a:rPr>
              <a:t>Чым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бліжэй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наблізішся</a:t>
            </a:r>
            <a:r>
              <a:rPr lang="ru-RU" sz="1300" b="1" dirty="0">
                <a:solidFill>
                  <a:schemeClr val="tx1"/>
                </a:solidFill>
              </a:rPr>
              <a:t>, </a:t>
            </a:r>
            <a:r>
              <a:rPr lang="ru-RU" sz="1300" b="1" dirty="0" err="1">
                <a:solidFill>
                  <a:schemeClr val="tx1"/>
                </a:solidFill>
              </a:rPr>
              <a:t>тым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большы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сэнс</a:t>
            </a:r>
            <a:r>
              <a:rPr lang="ru-RU" sz="1300" b="1" dirty="0">
                <a:solidFill>
                  <a:schemeClr val="tx1"/>
                </a:solidFill>
              </a:rPr>
              <a:t> у </a:t>
            </a:r>
            <a:r>
              <a:rPr lang="ru-RU" sz="1300" b="1" dirty="0" err="1">
                <a:solidFill>
                  <a:schemeClr val="tx1"/>
                </a:solidFill>
              </a:rPr>
              <a:t>твайго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жыцця</a:t>
            </a:r>
            <a:r>
              <a:rPr lang="ru-RU" sz="1300" b="1" dirty="0">
                <a:solidFill>
                  <a:schemeClr val="tx1"/>
                </a:solidFill>
              </a:rPr>
              <a:t>.</a:t>
            </a:r>
          </a:p>
          <a:p>
            <a:pPr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</a:rPr>
              <a:t>2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rgbClr val="FF0000"/>
                </a:solidFill>
              </a:rPr>
              <a:t>Любоў</a:t>
            </a:r>
            <a:r>
              <a:rPr lang="ru-RU" sz="1300" b="1" dirty="0">
                <a:solidFill>
                  <a:srgbClr val="FF0000"/>
                </a:solidFill>
              </a:rPr>
              <a:t>. </a:t>
            </a:r>
            <a:r>
              <a:rPr lang="ru-RU" sz="1300" b="1" dirty="0">
                <a:solidFill>
                  <a:schemeClr val="tx1"/>
                </a:solidFill>
              </a:rPr>
              <a:t>Да </a:t>
            </a:r>
            <a:r>
              <a:rPr lang="ru-RU" sz="1300" b="1" dirty="0" err="1">
                <a:solidFill>
                  <a:schemeClr val="tx1"/>
                </a:solidFill>
              </a:rPr>
              <a:t>жыцця</a:t>
            </a:r>
            <a:r>
              <a:rPr lang="ru-RU" sz="1300" b="1" dirty="0">
                <a:solidFill>
                  <a:schemeClr val="tx1"/>
                </a:solidFill>
              </a:rPr>
              <a:t>, да </a:t>
            </a:r>
            <a:r>
              <a:rPr lang="ru-RU" sz="1300" b="1" dirty="0" err="1">
                <a:solidFill>
                  <a:schemeClr val="tx1"/>
                </a:solidFill>
              </a:rPr>
              <a:t>сям’і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chemeClr val="tx1"/>
                </a:solidFill>
              </a:rPr>
              <a:t>Бо</a:t>
            </a:r>
            <a:r>
              <a:rPr lang="ru-RU" sz="1300" b="1" dirty="0">
                <a:solidFill>
                  <a:schemeClr val="tx1"/>
                </a:solidFill>
              </a:rPr>
              <a:t> мы </a:t>
            </a:r>
            <a:r>
              <a:rPr lang="ru-RU" sz="1300" b="1" dirty="0" err="1">
                <a:solidFill>
                  <a:schemeClr val="tx1"/>
                </a:solidFill>
              </a:rPr>
              <a:t>нарадзіліся</a:t>
            </a:r>
            <a:r>
              <a:rPr lang="ru-RU" sz="1300" b="1" dirty="0">
                <a:solidFill>
                  <a:schemeClr val="tx1"/>
                </a:solidFill>
              </a:rPr>
              <a:t> для </a:t>
            </a:r>
            <a:r>
              <a:rPr lang="ru-RU" sz="1300" b="1" dirty="0" err="1">
                <a:solidFill>
                  <a:schemeClr val="tx1"/>
                </a:solidFill>
              </a:rPr>
              <a:t>таго</a:t>
            </a:r>
            <a:r>
              <a:rPr lang="ru-RU" sz="1300" b="1" dirty="0">
                <a:solidFill>
                  <a:schemeClr val="tx1"/>
                </a:solidFill>
              </a:rPr>
              <a:t>, </a:t>
            </a:r>
            <a:r>
              <a:rPr lang="ru-RU" sz="1300" b="1" dirty="0" err="1">
                <a:solidFill>
                  <a:schemeClr val="tx1"/>
                </a:solidFill>
              </a:rPr>
              <a:t>каб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жыць</a:t>
            </a:r>
            <a:r>
              <a:rPr lang="ru-RU" sz="1300" b="1" dirty="0">
                <a:solidFill>
                  <a:schemeClr val="tx1"/>
                </a:solidFill>
              </a:rPr>
              <a:t> і </a:t>
            </a:r>
            <a:r>
              <a:rPr lang="ru-RU" sz="1300" b="1" dirty="0" err="1">
                <a:solidFill>
                  <a:schemeClr val="tx1"/>
                </a:solidFill>
              </a:rPr>
              <a:t>несці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гэтую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любоў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іншым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chemeClr val="tx1"/>
                </a:solidFill>
              </a:rPr>
              <a:t>Таксама</a:t>
            </a:r>
            <a:r>
              <a:rPr lang="ru-RU" sz="1300" b="1" dirty="0">
                <a:solidFill>
                  <a:schemeClr val="tx1"/>
                </a:solidFill>
              </a:rPr>
              <a:t> важна і </a:t>
            </a:r>
            <a:r>
              <a:rPr lang="ru-RU" sz="1300" b="1" dirty="0" err="1">
                <a:solidFill>
                  <a:schemeClr val="tx1"/>
                </a:solidFill>
              </a:rPr>
              <a:t>каханне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паміж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мужчынам</a:t>
            </a:r>
            <a:r>
              <a:rPr lang="ru-RU" sz="1300" b="1" dirty="0">
                <a:solidFill>
                  <a:schemeClr val="tx1"/>
                </a:solidFill>
              </a:rPr>
              <a:t> і </a:t>
            </a:r>
            <a:r>
              <a:rPr lang="ru-RU" sz="1300" b="1" dirty="0" err="1">
                <a:solidFill>
                  <a:schemeClr val="tx1"/>
                </a:solidFill>
              </a:rPr>
              <a:t>жанчынай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 smtClean="0">
                <a:solidFill>
                  <a:schemeClr val="tx1"/>
                </a:solidFill>
              </a:rPr>
              <a:t>Няшчасны</a:t>
            </a:r>
            <a:r>
              <a:rPr lang="ru-RU" sz="1300" b="1" dirty="0" smtClean="0">
                <a:solidFill>
                  <a:schemeClr val="tx1"/>
                </a:solidFill>
              </a:rPr>
              <a:t> </a:t>
            </a:r>
            <a:r>
              <a:rPr lang="ru-RU" sz="1300" b="1" dirty="0">
                <a:solidFill>
                  <a:schemeClr val="tx1"/>
                </a:solidFill>
              </a:rPr>
              <a:t>той </a:t>
            </a:r>
            <a:r>
              <a:rPr lang="ru-RU" sz="1300" b="1" dirty="0" err="1">
                <a:solidFill>
                  <a:schemeClr val="tx1"/>
                </a:solidFill>
              </a:rPr>
              <a:t>чалавек</a:t>
            </a:r>
            <a:r>
              <a:rPr lang="ru-RU" sz="1300" b="1" dirty="0">
                <a:solidFill>
                  <a:schemeClr val="tx1"/>
                </a:solidFill>
              </a:rPr>
              <a:t>, </a:t>
            </a:r>
            <a:r>
              <a:rPr lang="ru-RU" sz="1300" b="1" dirty="0" err="1">
                <a:solidFill>
                  <a:schemeClr val="tx1"/>
                </a:solidFill>
              </a:rPr>
              <a:t>які</a:t>
            </a:r>
            <a:r>
              <a:rPr lang="ru-RU" sz="1300" b="1" dirty="0">
                <a:solidFill>
                  <a:schemeClr val="tx1"/>
                </a:solidFill>
              </a:rPr>
              <a:t> не </a:t>
            </a:r>
            <a:r>
              <a:rPr lang="ru-RU" sz="1300" b="1" dirty="0" err="1">
                <a:solidFill>
                  <a:schemeClr val="tx1"/>
                </a:solidFill>
              </a:rPr>
              <a:t>спазнаў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яго</a:t>
            </a:r>
            <a:r>
              <a:rPr lang="ru-RU" sz="1300" b="1" dirty="0">
                <a:solidFill>
                  <a:schemeClr val="tx1"/>
                </a:solidFill>
              </a:rPr>
              <a:t>.</a:t>
            </a:r>
          </a:p>
          <a:p>
            <a:pPr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</a:rPr>
              <a:t>3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rgbClr val="FF0000"/>
                </a:solidFill>
              </a:rPr>
              <a:t>Нараджэнне</a:t>
            </a:r>
            <a:r>
              <a:rPr lang="ru-RU" sz="1300" b="1" dirty="0">
                <a:solidFill>
                  <a:srgbClr val="FF0000"/>
                </a:solidFill>
              </a:rPr>
              <a:t> </a:t>
            </a:r>
            <a:r>
              <a:rPr lang="ru-RU" sz="1300" b="1" dirty="0" err="1">
                <a:solidFill>
                  <a:srgbClr val="FF0000"/>
                </a:solidFill>
              </a:rPr>
              <a:t>дзіцяці</a:t>
            </a:r>
            <a:r>
              <a:rPr lang="ru-RU" sz="1300" b="1" dirty="0">
                <a:solidFill>
                  <a:srgbClr val="FF0000"/>
                </a:solidFill>
              </a:rPr>
              <a:t>. </a:t>
            </a:r>
            <a:r>
              <a:rPr lang="ru-RU" sz="1300" b="1" dirty="0" err="1">
                <a:solidFill>
                  <a:schemeClr val="tx1"/>
                </a:solidFill>
              </a:rPr>
              <a:t>Гэта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сакральнае</a:t>
            </a:r>
            <a:r>
              <a:rPr lang="ru-RU" sz="1300" b="1" dirty="0">
                <a:solidFill>
                  <a:schemeClr val="tx1"/>
                </a:solidFill>
              </a:rPr>
              <a:t>. Важна </a:t>
            </a:r>
            <a:r>
              <a:rPr lang="ru-RU" sz="1300" b="1" dirty="0" err="1">
                <a:solidFill>
                  <a:schemeClr val="tx1"/>
                </a:solidFill>
              </a:rPr>
              <a:t>ведаць</a:t>
            </a:r>
            <a:r>
              <a:rPr lang="ru-RU" sz="1300" b="1" dirty="0">
                <a:solidFill>
                  <a:schemeClr val="tx1"/>
                </a:solidFill>
              </a:rPr>
              <a:t>, </a:t>
            </a:r>
            <a:r>
              <a:rPr lang="ru-RU" sz="1300" b="1" dirty="0" err="1">
                <a:solidFill>
                  <a:schemeClr val="tx1"/>
                </a:solidFill>
              </a:rPr>
              <a:t>што</a:t>
            </a:r>
            <a:r>
              <a:rPr lang="ru-RU" sz="1300" b="1" dirty="0">
                <a:solidFill>
                  <a:schemeClr val="tx1"/>
                </a:solidFill>
              </a:rPr>
              <a:t> такое ручка </a:t>
            </a:r>
            <a:r>
              <a:rPr lang="ru-RU" sz="1300" b="1" dirty="0" err="1">
                <a:solidFill>
                  <a:schemeClr val="tx1"/>
                </a:solidFill>
              </a:rPr>
              <a:t>дзіцяці</a:t>
            </a:r>
            <a:r>
              <a:rPr lang="ru-RU" sz="1300" b="1" dirty="0">
                <a:solidFill>
                  <a:schemeClr val="tx1"/>
                </a:solidFill>
              </a:rPr>
              <a:t>, якая </a:t>
            </a:r>
            <a:r>
              <a:rPr lang="ru-RU" sz="1300" b="1" dirty="0" err="1">
                <a:solidFill>
                  <a:schemeClr val="tx1"/>
                </a:solidFill>
              </a:rPr>
              <a:t>трымаецца</a:t>
            </a:r>
            <a:r>
              <a:rPr lang="ru-RU" sz="1300" b="1" dirty="0">
                <a:solidFill>
                  <a:schemeClr val="tx1"/>
                </a:solidFill>
              </a:rPr>
              <a:t> за твой палец, </a:t>
            </a:r>
            <a:r>
              <a:rPr lang="ru-RU" sz="1300" b="1" dirty="0" err="1">
                <a:solidFill>
                  <a:schemeClr val="tx1"/>
                </a:solidFill>
              </a:rPr>
              <a:t>яго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першыя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крокі</a:t>
            </a:r>
            <a:r>
              <a:rPr lang="ru-RU" sz="1300" b="1" dirty="0">
                <a:solidFill>
                  <a:schemeClr val="tx1"/>
                </a:solidFill>
              </a:rPr>
              <a:t>, </a:t>
            </a:r>
            <a:r>
              <a:rPr lang="ru-RU" sz="1300" b="1" dirty="0" err="1">
                <a:solidFill>
                  <a:schemeClr val="tx1"/>
                </a:solidFill>
              </a:rPr>
              <a:t>першыя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словы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chemeClr val="tx1"/>
                </a:solidFill>
              </a:rPr>
              <a:t>Трэба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прайсці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праз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гэта</a:t>
            </a:r>
            <a:r>
              <a:rPr lang="ru-RU" sz="1300" b="1" dirty="0">
                <a:solidFill>
                  <a:schemeClr val="tx1"/>
                </a:solidFill>
              </a:rPr>
              <a:t>.</a:t>
            </a:r>
          </a:p>
          <a:p>
            <a:pPr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</a:rPr>
              <a:t>4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rgbClr val="FF0000"/>
                </a:solidFill>
              </a:rPr>
              <a:t>Асалода</a:t>
            </a:r>
            <a:r>
              <a:rPr lang="ru-RU" sz="1300" b="1" dirty="0">
                <a:solidFill>
                  <a:srgbClr val="FF0000"/>
                </a:solidFill>
              </a:rPr>
              <a:t> ад </a:t>
            </a:r>
            <a:r>
              <a:rPr lang="ru-RU" sz="1300" b="1" dirty="0" err="1">
                <a:solidFill>
                  <a:srgbClr val="FF0000"/>
                </a:solidFill>
              </a:rPr>
              <a:t>працы</a:t>
            </a:r>
            <a:r>
              <a:rPr lang="ru-RU" sz="1300" b="1" dirty="0">
                <a:solidFill>
                  <a:srgbClr val="FF0000"/>
                </a:solidFill>
              </a:rPr>
              <a:t>. </a:t>
            </a:r>
            <a:r>
              <a:rPr lang="ru-RU" sz="1300" b="1" dirty="0" err="1">
                <a:solidFill>
                  <a:schemeClr val="tx1"/>
                </a:solidFill>
              </a:rPr>
              <a:t>Трэба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атрымліваць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асалоду</a:t>
            </a:r>
            <a:r>
              <a:rPr lang="ru-RU" sz="1300" b="1" dirty="0">
                <a:solidFill>
                  <a:schemeClr val="tx1"/>
                </a:solidFill>
              </a:rPr>
              <a:t> ад любой справы, </a:t>
            </a:r>
            <a:r>
              <a:rPr lang="ru-RU" sz="1300" b="1" dirty="0" err="1">
                <a:solidFill>
                  <a:schemeClr val="tx1"/>
                </a:solidFill>
              </a:rPr>
              <a:t>якой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займаешся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chemeClr val="tx1"/>
                </a:solidFill>
              </a:rPr>
              <a:t>Асабліва</a:t>
            </a:r>
            <a:r>
              <a:rPr lang="ru-RU" sz="1300" b="1" dirty="0">
                <a:solidFill>
                  <a:schemeClr val="tx1"/>
                </a:solidFill>
              </a:rPr>
              <a:t> ад той, </a:t>
            </a:r>
            <a:r>
              <a:rPr lang="ru-RU" sz="1300" b="1" dirty="0" err="1">
                <a:solidFill>
                  <a:schemeClr val="tx1"/>
                </a:solidFill>
              </a:rPr>
              <a:t>якой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займаешся</a:t>
            </a:r>
            <a:r>
              <a:rPr lang="ru-RU" sz="1300" b="1" dirty="0">
                <a:solidFill>
                  <a:schemeClr val="tx1"/>
                </a:solidFill>
              </a:rPr>
              <a:t> большую </a:t>
            </a:r>
            <a:r>
              <a:rPr lang="ru-RU" sz="1300" b="1" dirty="0" err="1">
                <a:solidFill>
                  <a:schemeClr val="tx1"/>
                </a:solidFill>
              </a:rPr>
              <a:t>частку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свайго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жыцця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chemeClr val="tx1"/>
                </a:solidFill>
              </a:rPr>
              <a:t>Нават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калі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закладваеш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падмурак</a:t>
            </a:r>
            <a:r>
              <a:rPr lang="ru-RU" sz="1300" b="1" dirty="0">
                <a:solidFill>
                  <a:schemeClr val="tx1"/>
                </a:solidFill>
              </a:rPr>
              <a:t>.</a:t>
            </a:r>
          </a:p>
          <a:p>
            <a:pPr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</a:rPr>
              <a:t>5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rgbClr val="FF0000"/>
                </a:solidFill>
              </a:rPr>
              <a:t>Сяброўства</a:t>
            </a:r>
            <a:r>
              <a:rPr lang="ru-RU" sz="1300" b="1" dirty="0">
                <a:solidFill>
                  <a:srgbClr val="FF0000"/>
                </a:solidFill>
              </a:rPr>
              <a:t>.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Сваякі</a:t>
            </a:r>
            <a:r>
              <a:rPr lang="ru-RU" sz="1300" b="1" dirty="0">
                <a:solidFill>
                  <a:schemeClr val="tx1"/>
                </a:solidFill>
              </a:rPr>
              <a:t> не </a:t>
            </a:r>
            <a:r>
              <a:rPr lang="ru-RU" sz="1300" b="1" dirty="0" err="1">
                <a:solidFill>
                  <a:schemeClr val="tx1"/>
                </a:solidFill>
              </a:rPr>
              <a:t>заўсёды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могуць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дапамагаць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адзін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аднаму</a:t>
            </a:r>
            <a:r>
              <a:rPr lang="ru-RU" sz="1300" b="1" dirty="0">
                <a:solidFill>
                  <a:schemeClr val="tx1"/>
                </a:solidFill>
              </a:rPr>
              <a:t> па </a:t>
            </a:r>
            <a:r>
              <a:rPr lang="ru-RU" sz="1300" b="1" dirty="0" err="1">
                <a:solidFill>
                  <a:schemeClr val="tx1"/>
                </a:solidFill>
              </a:rPr>
              <a:t>жыцці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chemeClr val="tx1"/>
                </a:solidFill>
              </a:rPr>
              <a:t>Таму</a:t>
            </a:r>
            <a:r>
              <a:rPr lang="ru-RU" sz="1300" b="1" dirty="0">
                <a:solidFill>
                  <a:schemeClr val="tx1"/>
                </a:solidFill>
              </a:rPr>
              <a:t> важна, </a:t>
            </a:r>
            <a:r>
              <a:rPr lang="ru-RU" sz="1300" b="1" dirty="0" err="1">
                <a:solidFill>
                  <a:schemeClr val="tx1"/>
                </a:solidFill>
              </a:rPr>
              <a:t>каб</a:t>
            </a:r>
            <a:r>
              <a:rPr lang="ru-RU" sz="1300" b="1" dirty="0">
                <a:solidFill>
                  <a:schemeClr val="tx1"/>
                </a:solidFill>
              </a:rPr>
              <a:t> было </a:t>
            </a:r>
            <a:r>
              <a:rPr lang="ru-RU" sz="1300" b="1" dirty="0" err="1">
                <a:solidFill>
                  <a:schemeClr val="tx1"/>
                </a:solidFill>
              </a:rPr>
              <a:t>каму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пазваніць</a:t>
            </a:r>
            <a:r>
              <a:rPr lang="ru-RU" sz="1300" b="1" dirty="0">
                <a:solidFill>
                  <a:schemeClr val="tx1"/>
                </a:solidFill>
              </a:rPr>
              <a:t> у </a:t>
            </a:r>
            <a:r>
              <a:rPr lang="ru-RU" sz="1300" b="1" dirty="0" err="1">
                <a:solidFill>
                  <a:schemeClr val="tx1"/>
                </a:solidFill>
              </a:rPr>
              <a:t>складаную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хвіліну</a:t>
            </a:r>
            <a:r>
              <a:rPr lang="ru-RU" sz="1300" b="1" dirty="0">
                <a:solidFill>
                  <a:schemeClr val="tx1"/>
                </a:solidFill>
              </a:rPr>
              <a:t>. Часам </a:t>
            </a:r>
            <a:r>
              <a:rPr lang="ru-RU" sz="1300" b="1" dirty="0" err="1">
                <a:solidFill>
                  <a:schemeClr val="tx1"/>
                </a:solidFill>
              </a:rPr>
              <a:t>сяброўства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становіцца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вышэй</a:t>
            </a:r>
            <a:r>
              <a:rPr lang="ru-RU" sz="1300" b="1" dirty="0">
                <a:solidFill>
                  <a:schemeClr val="tx1"/>
                </a:solidFill>
              </a:rPr>
              <a:t> за </a:t>
            </a:r>
            <a:r>
              <a:rPr lang="ru-RU" sz="1300" b="1" dirty="0" err="1">
                <a:solidFill>
                  <a:schemeClr val="tx1"/>
                </a:solidFill>
              </a:rPr>
              <a:t>каханне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chemeClr val="tx1"/>
                </a:solidFill>
              </a:rPr>
              <a:t>Гэта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самае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галоўнае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багацце</a:t>
            </a:r>
            <a:r>
              <a:rPr lang="ru-RU" sz="1300" b="1" dirty="0">
                <a:solidFill>
                  <a:schemeClr val="tx1"/>
                </a:solidFill>
              </a:rPr>
              <a:t>, </a:t>
            </a:r>
            <a:r>
              <a:rPr lang="ru-RU" sz="1300" b="1" dirty="0" err="1">
                <a:solidFill>
                  <a:schemeClr val="tx1"/>
                </a:solidFill>
              </a:rPr>
              <a:t>да­дзенае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далёка</a:t>
            </a:r>
            <a:r>
              <a:rPr lang="ru-RU" sz="1300" b="1" dirty="0">
                <a:solidFill>
                  <a:schemeClr val="tx1"/>
                </a:solidFill>
              </a:rPr>
              <a:t> не </a:t>
            </a:r>
            <a:r>
              <a:rPr lang="ru-RU" sz="1300" b="1" dirty="0" err="1">
                <a:solidFill>
                  <a:schemeClr val="tx1"/>
                </a:solidFill>
              </a:rPr>
              <a:t>ўсім</a:t>
            </a:r>
            <a:r>
              <a:rPr lang="ru-RU" sz="1300" b="1" dirty="0">
                <a:solidFill>
                  <a:schemeClr val="tx1"/>
                </a:solidFill>
              </a:rPr>
              <a:t>.</a:t>
            </a:r>
          </a:p>
          <a:p>
            <a:pPr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</a:rPr>
              <a:t>6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rgbClr val="FF0000"/>
                </a:solidFill>
              </a:rPr>
              <a:t>Інтымныя</a:t>
            </a:r>
            <a:r>
              <a:rPr lang="ru-RU" sz="1300" b="1" dirty="0">
                <a:solidFill>
                  <a:srgbClr val="FF0000"/>
                </a:solidFill>
              </a:rPr>
              <a:t> </a:t>
            </a:r>
            <a:r>
              <a:rPr lang="ru-RU" sz="1300" b="1" dirty="0" err="1">
                <a:solidFill>
                  <a:srgbClr val="FF0000"/>
                </a:solidFill>
              </a:rPr>
              <a:t>адносіны</a:t>
            </a:r>
            <a:r>
              <a:rPr lang="ru-RU" sz="1300" b="1" dirty="0">
                <a:solidFill>
                  <a:srgbClr val="FF0000"/>
                </a:solidFill>
              </a:rPr>
              <a:t>. </a:t>
            </a:r>
            <a:r>
              <a:rPr lang="ru-RU" sz="1300" b="1" dirty="0">
                <a:solidFill>
                  <a:schemeClr val="tx1"/>
                </a:solidFill>
              </a:rPr>
              <a:t>Бог </a:t>
            </a:r>
            <a:r>
              <a:rPr lang="ru-RU" sz="1300" b="1" dirty="0" err="1">
                <a:solidFill>
                  <a:schemeClr val="tx1"/>
                </a:solidFill>
              </a:rPr>
              <a:t>узнагародзіў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людзей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біялагічнымі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адносінамі</a:t>
            </a:r>
            <a:r>
              <a:rPr lang="ru-RU" sz="1300" b="1" dirty="0">
                <a:solidFill>
                  <a:schemeClr val="tx1"/>
                </a:solidFill>
              </a:rPr>
              <a:t>. У нас на </a:t>
            </a:r>
            <a:r>
              <a:rPr lang="ru-RU" sz="1300" b="1" dirty="0" err="1">
                <a:solidFill>
                  <a:schemeClr val="tx1"/>
                </a:solidFill>
              </a:rPr>
              <a:t>гэта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глядзяць</a:t>
            </a:r>
            <a:r>
              <a:rPr lang="ru-RU" sz="1300" b="1" dirty="0">
                <a:solidFill>
                  <a:schemeClr val="tx1"/>
                </a:solidFill>
              </a:rPr>
              <a:t> як на </a:t>
            </a:r>
            <a:r>
              <a:rPr lang="ru-RU" sz="1300" b="1" dirty="0" err="1">
                <a:solidFill>
                  <a:schemeClr val="tx1"/>
                </a:solidFill>
              </a:rPr>
              <a:t>штосьці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сарамлівае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ці</a:t>
            </a:r>
            <a:r>
              <a:rPr lang="ru-RU" sz="1300" b="1" dirty="0">
                <a:solidFill>
                  <a:schemeClr val="tx1"/>
                </a:solidFill>
              </a:rPr>
              <a:t>, </a:t>
            </a:r>
            <a:r>
              <a:rPr lang="ru-RU" sz="1300" b="1" dirty="0" err="1">
                <a:solidFill>
                  <a:schemeClr val="tx1"/>
                </a:solidFill>
              </a:rPr>
              <a:t>наадварот</a:t>
            </a:r>
            <a:r>
              <a:rPr lang="ru-RU" sz="1300" b="1" dirty="0">
                <a:solidFill>
                  <a:schemeClr val="tx1"/>
                </a:solidFill>
              </a:rPr>
              <a:t>, – </a:t>
            </a:r>
            <a:r>
              <a:rPr lang="ru-RU" sz="1300" b="1" dirty="0" err="1">
                <a:solidFill>
                  <a:schemeClr val="tx1"/>
                </a:solidFill>
              </a:rPr>
              <a:t>усёдазволенае</a:t>
            </a:r>
            <a:r>
              <a:rPr lang="ru-RU" sz="1300" b="1" dirty="0">
                <a:solidFill>
                  <a:schemeClr val="tx1"/>
                </a:solidFill>
              </a:rPr>
              <a:t>. Але </a:t>
            </a:r>
            <a:r>
              <a:rPr lang="ru-RU" sz="1300" b="1" dirty="0" err="1">
                <a:solidFill>
                  <a:schemeClr val="tx1"/>
                </a:solidFill>
              </a:rPr>
              <a:t>гармонія</a:t>
            </a:r>
            <a:r>
              <a:rPr lang="ru-RU" sz="1300" b="1" dirty="0">
                <a:solidFill>
                  <a:schemeClr val="tx1"/>
                </a:solidFill>
              </a:rPr>
              <a:t> ў </a:t>
            </a:r>
            <a:r>
              <a:rPr lang="ru-RU" sz="1300" b="1" dirty="0" err="1">
                <a:solidFill>
                  <a:schemeClr val="tx1"/>
                </a:solidFill>
              </a:rPr>
              <a:t>гэтых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адносінах</a:t>
            </a:r>
            <a:r>
              <a:rPr lang="ru-RU" sz="1300" b="1" dirty="0">
                <a:solidFill>
                  <a:schemeClr val="tx1"/>
                </a:solidFill>
              </a:rPr>
              <a:t> – </a:t>
            </a:r>
            <a:r>
              <a:rPr lang="ru-RU" sz="1300" b="1" dirty="0" err="1">
                <a:solidFill>
                  <a:schemeClr val="tx1"/>
                </a:solidFill>
              </a:rPr>
              <a:t>найвялікшая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 smtClean="0">
                <a:solidFill>
                  <a:schemeClr val="tx1"/>
                </a:solidFill>
              </a:rPr>
              <a:t>радасць</a:t>
            </a:r>
            <a:r>
              <a:rPr lang="ru-RU" sz="1300" b="1" dirty="0" smtClean="0">
                <a:solidFill>
                  <a:schemeClr val="tx1"/>
                </a:solidFill>
              </a:rPr>
              <a:t>.</a:t>
            </a:r>
          </a:p>
          <a:p>
            <a:pPr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</a:rPr>
              <a:t>7</a:t>
            </a:r>
            <a:r>
              <a:rPr lang="ru-RU" sz="1300" b="1" dirty="0">
                <a:solidFill>
                  <a:schemeClr val="tx1"/>
                </a:solidFill>
              </a:rPr>
              <a:t>. </a:t>
            </a:r>
            <a:r>
              <a:rPr lang="ru-RU" sz="1300" b="1" dirty="0" err="1">
                <a:solidFill>
                  <a:srgbClr val="FF0000"/>
                </a:solidFill>
              </a:rPr>
              <a:t>Грошы</a:t>
            </a:r>
            <a:r>
              <a:rPr lang="ru-RU" sz="1300" b="1" dirty="0">
                <a:solidFill>
                  <a:srgbClr val="FF0000"/>
                </a:solidFill>
              </a:rPr>
              <a:t>.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Вынік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ўсяго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вышэйзгаданага</a:t>
            </a:r>
            <a:r>
              <a:rPr lang="ru-RU" sz="1300" b="1" dirty="0">
                <a:solidFill>
                  <a:schemeClr val="tx1"/>
                </a:solidFill>
              </a:rPr>
              <a:t>. Болей, </a:t>
            </a:r>
            <a:r>
              <a:rPr lang="ru-RU" sz="1300" b="1" dirty="0" err="1">
                <a:solidFill>
                  <a:schemeClr val="tx1"/>
                </a:solidFill>
              </a:rPr>
              <a:t>меней</a:t>
            </a:r>
            <a:r>
              <a:rPr lang="ru-RU" sz="1300" b="1" dirty="0">
                <a:solidFill>
                  <a:schemeClr val="tx1"/>
                </a:solidFill>
              </a:rPr>
              <a:t>, </a:t>
            </a:r>
            <a:r>
              <a:rPr lang="ru-RU" sz="1300" b="1" dirty="0" smtClean="0">
                <a:solidFill>
                  <a:schemeClr val="tx1"/>
                </a:solidFill>
              </a:rPr>
              <a:t>але, </a:t>
            </a:r>
            <a:r>
              <a:rPr lang="ru-RU" sz="1300" b="1" dirty="0" err="1">
                <a:solidFill>
                  <a:schemeClr val="tx1"/>
                </a:solidFill>
              </a:rPr>
              <a:t>галоўнае</a:t>
            </a:r>
            <a:r>
              <a:rPr lang="ru-RU" sz="1300" b="1" dirty="0">
                <a:solidFill>
                  <a:schemeClr val="tx1"/>
                </a:solidFill>
              </a:rPr>
              <a:t>, </a:t>
            </a:r>
            <a:r>
              <a:rPr lang="ru-RU" sz="1300" b="1" dirty="0" err="1">
                <a:solidFill>
                  <a:schemeClr val="tx1"/>
                </a:solidFill>
              </a:rPr>
              <a:t>каб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іх</a:t>
            </a:r>
            <a:r>
              <a:rPr lang="ru-RU" sz="1300" b="1" dirty="0">
                <a:solidFill>
                  <a:schemeClr val="tx1"/>
                </a:solidFill>
              </a:rPr>
              <a:t> хапала для </a:t>
            </a:r>
            <a:r>
              <a:rPr lang="ru-RU" sz="1300" b="1" dirty="0" err="1">
                <a:solidFill>
                  <a:schemeClr val="tx1"/>
                </a:solidFill>
              </a:rPr>
              <a:t>таго</a:t>
            </a:r>
            <a:r>
              <a:rPr lang="ru-RU" sz="1300" b="1" dirty="0">
                <a:solidFill>
                  <a:schemeClr val="tx1"/>
                </a:solidFill>
              </a:rPr>
              <a:t>, </a:t>
            </a:r>
            <a:r>
              <a:rPr lang="ru-RU" sz="1300" b="1" dirty="0" err="1">
                <a:solidFill>
                  <a:schemeClr val="tx1"/>
                </a:solidFill>
              </a:rPr>
              <a:t>каб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адчуваць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сябе</a:t>
            </a:r>
            <a:r>
              <a:rPr lang="ru-RU" sz="1300" b="1" dirty="0">
                <a:solidFill>
                  <a:schemeClr val="tx1"/>
                </a:solidFill>
              </a:rPr>
              <a:t> </a:t>
            </a:r>
            <a:r>
              <a:rPr lang="ru-RU" sz="1300" b="1" dirty="0" err="1">
                <a:solidFill>
                  <a:schemeClr val="tx1"/>
                </a:solidFill>
              </a:rPr>
              <a:t>чалавекам</a:t>
            </a:r>
            <a:r>
              <a:rPr lang="ru-RU" sz="1300" b="1" dirty="0" smtClean="0">
                <a:solidFill>
                  <a:schemeClr val="tx1"/>
                </a:solidFill>
              </a:rPr>
              <a:t>.</a:t>
            </a:r>
            <a:endParaRPr lang="ru-RU" sz="1300" b="1" dirty="0">
              <a:solidFill>
                <a:schemeClr val="tx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5616" y="1124744"/>
            <a:ext cx="6840760" cy="541784"/>
          </a:xfrm>
        </p:spPr>
        <p:txBody>
          <a:bodyPr>
            <a:noAutofit/>
          </a:bodyPr>
          <a:lstStyle/>
          <a:p>
            <a:r>
              <a:rPr lang="ru-RU" sz="1600" b="1" cap="none" dirty="0"/>
              <a:t> </a:t>
            </a:r>
            <a:r>
              <a:rPr lang="ru-RU" sz="1600" b="1" cap="none" dirty="0" err="1" smtClean="0"/>
              <a:t>Скульптар</a:t>
            </a:r>
            <a:r>
              <a:rPr lang="ru-RU" sz="1600" b="1" cap="none" dirty="0" smtClean="0"/>
              <a:t> </a:t>
            </a:r>
            <a:r>
              <a:rPr lang="ru-RU" sz="1600" b="1" cap="none" dirty="0" err="1"/>
              <a:t>Уладзімір</a:t>
            </a:r>
            <a:r>
              <a:rPr lang="ru-RU" sz="1600" b="1" cap="none" dirty="0"/>
              <a:t> </a:t>
            </a:r>
            <a:r>
              <a:rPr lang="ru-RU" sz="1600" b="1" cap="none" dirty="0" err="1"/>
              <a:t>Церабун</a:t>
            </a:r>
            <a:r>
              <a:rPr lang="ru-RU" sz="1600" b="1" cap="none" dirty="0"/>
              <a:t> </a:t>
            </a:r>
            <a:r>
              <a:rPr lang="ru-RU" sz="1600" b="1" cap="none" dirty="0" err="1"/>
              <a:t>дае</a:t>
            </a:r>
            <a:r>
              <a:rPr lang="ru-RU" sz="1600" b="1" cap="none" dirty="0"/>
              <a:t> 7 </a:t>
            </a:r>
            <a:r>
              <a:rPr lang="ru-RU" sz="1600" b="1" cap="none" dirty="0" err="1"/>
              <a:t>парадаў</a:t>
            </a:r>
            <a:r>
              <a:rPr lang="ru-RU" sz="1600" b="1" cap="none" dirty="0"/>
              <a:t>, як </a:t>
            </a:r>
            <a:r>
              <a:rPr lang="ru-RU" sz="1600" b="1" cap="none" dirty="0" err="1" smtClean="0"/>
              <a:t>быць</a:t>
            </a:r>
            <a:r>
              <a:rPr lang="ru-RU" sz="1600" b="1" cap="none" dirty="0" smtClean="0"/>
              <a:t> </a:t>
            </a:r>
            <a:r>
              <a:rPr lang="ru-RU" sz="1600" b="1" cap="none" dirty="0" err="1"/>
              <a:t>шчаслівым</a:t>
            </a:r>
            <a:endParaRPr lang="ru-RU" sz="1600" b="1" cap="none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979712" y="1628800"/>
            <a:ext cx="4968552" cy="307322"/>
          </a:xfrm>
        </p:spPr>
        <p:txBody>
          <a:bodyPr>
            <a:noAutofit/>
          </a:bodyPr>
          <a:lstStyle/>
          <a:p>
            <a:r>
              <a:rPr lang="ru-RU" sz="1200" dirty="0" smtClean="0">
                <a:solidFill>
                  <a:srgbClr val="FF0000"/>
                </a:solidFill>
              </a:rPr>
              <a:t>Парады </a:t>
            </a:r>
            <a:r>
              <a:rPr lang="ru-RU" sz="1200" dirty="0" err="1" smtClean="0">
                <a:solidFill>
                  <a:srgbClr val="FF0000"/>
                </a:solidFill>
              </a:rPr>
              <a:t>запісаныя</a:t>
            </a:r>
            <a:r>
              <a:rPr lang="ru-RU" sz="1200" dirty="0" smtClean="0">
                <a:solidFill>
                  <a:srgbClr val="FF0000"/>
                </a:solidFill>
              </a:rPr>
              <a:t> </a:t>
            </a:r>
            <a:r>
              <a:rPr lang="ru-RU" sz="1200" dirty="0">
                <a:solidFill>
                  <a:srgbClr val="FF0000"/>
                </a:solidFill>
              </a:rPr>
              <a:t>ў </a:t>
            </a:r>
            <a:r>
              <a:rPr lang="ru-RU" sz="1200" dirty="0" err="1">
                <a:solidFill>
                  <a:srgbClr val="FF0000"/>
                </a:solidFill>
              </a:rPr>
              <a:t>яго</a:t>
            </a:r>
            <a:r>
              <a:rPr lang="ru-RU" sz="1200" dirty="0">
                <a:solidFill>
                  <a:srgbClr val="FF0000"/>
                </a:solidFill>
              </a:rPr>
              <a:t> </a:t>
            </a:r>
            <a:r>
              <a:rPr lang="ru-RU" sz="1200" dirty="0" err="1" smtClean="0">
                <a:solidFill>
                  <a:srgbClr val="FF0000"/>
                </a:solidFill>
              </a:rPr>
              <a:t>штодзённіку</a:t>
            </a:r>
            <a:r>
              <a:rPr lang="ru-RU" sz="1200" dirty="0" smtClean="0">
                <a:solidFill>
                  <a:srgbClr val="FF0000"/>
                </a:solidFill>
              </a:rPr>
              <a:t>… </a:t>
            </a:r>
            <a:endParaRPr lang="ru-RU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7331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771</TotalTime>
  <Words>809</Words>
  <Application>Microsoft Office PowerPoint</Application>
  <PresentationFormat>Экран (4:3)</PresentationFormat>
  <Paragraphs>60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Кутюр</vt:lpstr>
      <vt:lpstr>Уладзімір Церабун, сябра Беларускага Саюза мастакоў, скульптар, заслужаны дзеяч мастацтваў Рэспублікі Беларусь</vt:lpstr>
      <vt:lpstr>Сямейныя фота Церабуна У.В.</vt:lpstr>
      <vt:lpstr>Сямейныя фота Церабуна У.В.</vt:lpstr>
      <vt:lpstr>Вучоба мастака Церабуна У.В. ў Беларускім дзяржаўным тэатральна-мастацкім інстытуце (г.Мінск) на аддзяленні скульптуры</vt:lpstr>
      <vt:lpstr>Вучоба мастака Церабуна У.В. ў Беларускім дзяржаўным тэатральна-мастацкім інстытуце (г.Мінск) на аддзяленні скульптуры</vt:lpstr>
      <vt:lpstr>Вучоба мастака Церабуна У.В. ў Беларускім дзяржаўным тэатральна-мастацкім інстытуце (г.Мінск) на аддзяленні скульптуры</vt:lpstr>
      <vt:lpstr>У 1972 г. у Беларускім дзяржаўным тэатральна-мастацкім інстытуце аб’явілі конкурс на лепшы праект помніка вёсцы Дальва, спаленай фашыстамі разам з жыхарамі ў 1944 годзе. Пераможцам стаў трэццякурснік аддзялення скульптуры мастацкага факультэта Уладзмір Церабун. Праект стаў яго дыпломнай работай. </vt:lpstr>
      <vt:lpstr>Працоўныя будні маладога скульптара Церабуна У.В.</vt:lpstr>
      <vt:lpstr>Фотаздымкі з архіву Церабуна У.В. </vt:lpstr>
      <vt:lpstr>Працоўныя будні мастака Церабуна У.В.</vt:lpstr>
      <vt:lpstr>Працоўныя будні мастака Церабуна У.В.</vt:lpstr>
      <vt:lpstr>Працы скульптара Церабуна У.В.</vt:lpstr>
      <vt:lpstr>Працы скульптара Церабуна У.В.</vt:lpstr>
      <vt:lpstr>Працы скульптара Церабуна У.В.</vt:lpstr>
      <vt:lpstr>Працы скульптара Церабуна У.В.</vt:lpstr>
      <vt:lpstr>Працы скульптара Церабуна У.В.</vt:lpstr>
      <vt:lpstr>Праца У.Церабуна над скульптурнымі кампазіцыямі мемарыяльнага комплексу памяці Першай сусветнай вайны, г.Смаргонь.  Выканаўцы - аўтарскі калектыў пад кіраўніцтвам скульптара, лаўрэата Дзяржаўнай прэміі Беларусі А.Арцімовіча </vt:lpstr>
      <vt:lpstr>Усталяванне часткі МК памяці Першай сусветнай вайны. г.Смаргонь, май2014 года.</vt:lpstr>
      <vt:lpstr> Скульптар Уладзімір Церабун дае 7 парадаў, як быць шчаслівым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Церабун Уладзімір  сябра Беларускага саюза мастакоў, скульптар, заслужаны дзеяч мастацтваў Рэспублікі Беларусь</dc:title>
  <dc:creator>Speed_XP</dc:creator>
  <cp:lastModifiedBy>Speed_XP</cp:lastModifiedBy>
  <cp:revision>106</cp:revision>
  <dcterms:created xsi:type="dcterms:W3CDTF">2014-05-26T09:21:04Z</dcterms:created>
  <dcterms:modified xsi:type="dcterms:W3CDTF">2014-06-11T08:01:52Z</dcterms:modified>
</cp:coreProperties>
</file>