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1FD0D-183D-4B29-ACB5-BA57DFA0F673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327D6CC-BF4B-4EDF-A08F-1428E36771C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1FD0D-183D-4B29-ACB5-BA57DFA0F673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D6CC-BF4B-4EDF-A08F-1428E36771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1FD0D-183D-4B29-ACB5-BA57DFA0F673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D6CC-BF4B-4EDF-A08F-1428E36771C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1FD0D-183D-4B29-ACB5-BA57DFA0F673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D6CC-BF4B-4EDF-A08F-1428E36771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1FD0D-183D-4B29-ACB5-BA57DFA0F673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D6CC-BF4B-4EDF-A08F-1428E36771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1FD0D-183D-4B29-ACB5-BA57DFA0F673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D6CC-BF4B-4EDF-A08F-1428E36771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1FD0D-183D-4B29-ACB5-BA57DFA0F673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D6CC-BF4B-4EDF-A08F-1428E36771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1FD0D-183D-4B29-ACB5-BA57DFA0F673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D6CC-BF4B-4EDF-A08F-1428E36771C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1FD0D-183D-4B29-ACB5-BA57DFA0F673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D6CC-BF4B-4EDF-A08F-1428E36771C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1FD0D-183D-4B29-ACB5-BA57DFA0F673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D6CC-BF4B-4EDF-A08F-1428E36771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1FD0D-183D-4B29-ACB5-BA57DFA0F673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D6CC-BF4B-4EDF-A08F-1428E36771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041FD0D-183D-4B29-ACB5-BA57DFA0F673}" type="datetimeFigureOut">
              <a:rPr lang="ru-RU" smtClean="0"/>
              <a:t>13.09.2019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327D6CC-BF4B-4EDF-A08F-1428E36771C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Фото Евгения Фалеева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4-ая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застава имени </a:t>
            </a:r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Кириченко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89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ие документы\ЭЛЕКТРОННАЯ БИБЛИОТЕКА «ГРОДНО - ИНФОРМАЦИЯ ДЛЯ ВСЕХ»\август 2019\внести\4 застава имени Кириченко( евгений фалеев фейсбук)\57092928_657549271336595_407425718588067020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9000"/>
            <a:ext cx="3840000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:\Рабочие документы\ЭЛЕКТРОННАЯ БИБЛИОТЕКА «ГРОДНО - ИНФОРМАЦИЯ ДЛЯ ВСЕХ»\август 2019\внести\4 застава имени Кириченко( евгений фалеев фейсбук)\57484535_657549041336618_2015087793587355648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019" y="549000"/>
            <a:ext cx="3840000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62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:\Рабочие документы\ЭЛЕКТРОННАЯ БИБЛИОТЕКА «ГРОДНО - ИНФОРМАЦИЯ ДЛЯ ВСЕХ»\август 2019\внести\4 застава имени Кириченко( евгений фалеев фейсбук)\57221283_657549058003283_1503219836132524032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1" y="620688"/>
            <a:ext cx="8101979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78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Рабочие документы\ЭЛЕКТРОННАЯ БИБЛИОТЕКА «ГРОДНО - ИНФОРМАЦИЯ ДЛЯ ВСЕХ»\август 2019\внести\4 застава имени Кириченко( евгений фалеев фейсбук)\57253397_657549358003253_1266836862069112832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3" y="548680"/>
            <a:ext cx="8101977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35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Рабочие документы\ЭЛЕКТРОННАЯ БИБЛИОТЕКА «ГРОДНО - ИНФОРМАЦИЯ ДЛЯ ВСЕХ»\август 2019\внести\4 застава имени Кириченко( евгений фалеев фейсбук)\57294197_657549151336607_8004963460783800320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3" y="620688"/>
            <a:ext cx="8101977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54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Рабочие документы\ЭЛЕКТРОННАЯ БИБЛИОТЕКА «ГРОДНО - ИНФОРМАЦИЯ ДЛЯ ВСЕХ»\август 2019\внести\4 застава имени Кириченко( евгений фалеев фейсбук)\57355514_657549318003257_4943088654219214848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3" y="548680"/>
            <a:ext cx="8101977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87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Рабочие документы\ЭЛЕКТРОННАЯ БИБЛИОТЕКА «ГРОДНО - ИНФОРМАЦИЯ ДЛЯ ВСЕХ»\август 2019\внести\4 застава имени Кириченко( евгений фалеев фейсбук)\57382256_657549304669925_3334126791978647552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3" y="548680"/>
            <a:ext cx="8101977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51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D:\Рабочие документы\ЭЛЕКТРОННАЯ БИБЛИОТЕКА «ГРОДНО - ИНФОРМАЦИЯ ДЛЯ ВСЕХ»\август 2019\внести\4 застава имени Кириченко( евгений фалеев фейсбук)\57576989_657549088003280_8539543076450861056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20688"/>
            <a:ext cx="8101977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82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Рабочие документы\ЭЛЕКТРОННАЯ БИБЛИОТЕКА «ГРОДНО - ИНФОРМАЦИЯ ДЛЯ ВСЕХ»\август 2019\внести\4 застава имени Кириченко( евгений фалеев фейсбук)\57598423_657549198003269_7492978761822896128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3" y="548680"/>
            <a:ext cx="8101977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39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Рабочие документы\ЭЛЕКТРОННАЯ БИБЛИОТЕКА «ГРОДНО - ИНФОРМАЦИЯ ДЛЯ ВСЕХ»\август 2019\внести\4 застава имени Кириченко( евгений фалеев фейсбук)\57882338_657549188003270_2892801756805201920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3" y="620688"/>
            <a:ext cx="8101977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32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67</TotalTime>
  <Words>7</Words>
  <Application>Microsoft Office PowerPoint</Application>
  <PresentationFormat>Экран (4:3)</PresentationFormat>
  <Paragraphs>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Аптека</vt:lpstr>
      <vt:lpstr>4-ая застава имени Кириченко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застава имени Кириченко( Евгений Фалеев)</dc:title>
  <dc:creator>user</dc:creator>
  <cp:lastModifiedBy>user</cp:lastModifiedBy>
  <cp:revision>7</cp:revision>
  <dcterms:created xsi:type="dcterms:W3CDTF">2019-09-06T11:49:10Z</dcterms:created>
  <dcterms:modified xsi:type="dcterms:W3CDTF">2019-09-13T11:09:58Z</dcterms:modified>
</cp:coreProperties>
</file>