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3B9654-7D23-432B-8902-2B2597503582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5CAA3F-C47C-46C8-AB8F-F9DD105927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Фота Я</a:t>
            </a:r>
            <a:r>
              <a:rPr lang="en-US" dirty="0"/>
              <a:t>ÿ</a:t>
            </a:r>
            <a:r>
              <a:rPr lang="ru-RU" dirty="0"/>
              <a:t>гена </a:t>
            </a:r>
            <a:r>
              <a:rPr lang="ru-RU" dirty="0" err="1" smtClean="0"/>
              <a:t>Коктыша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Вас</a:t>
            </a:r>
            <a:r>
              <a:rPr lang="en-US" sz="2400" dirty="0"/>
              <a:t>i</a:t>
            </a:r>
            <a:r>
              <a:rPr lang="ru-RU" sz="2400" dirty="0"/>
              <a:t>ль Быка</a:t>
            </a:r>
            <a:r>
              <a:rPr lang="en-US" sz="2400" dirty="0"/>
              <a:t>ÿ. </a:t>
            </a:r>
            <a:r>
              <a:rPr lang="ru-RU" sz="2400" dirty="0" err="1"/>
              <a:t>Волат</a:t>
            </a:r>
            <a:r>
              <a:rPr lang="ru-RU" sz="2400" dirty="0"/>
              <a:t> </a:t>
            </a:r>
            <a:r>
              <a:rPr lang="ru-RU" sz="2400" dirty="0" err="1"/>
              <a:t>Зямл</a:t>
            </a:r>
            <a:r>
              <a:rPr lang="en-US" sz="2400" dirty="0"/>
              <a:t>i </a:t>
            </a:r>
            <a:r>
              <a:rPr lang="ru-RU" sz="2400" dirty="0" err="1" smtClean="0"/>
              <a:t>Беларускай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98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е документы\ЭЛЕКТРОННАЯ БИБЛИОТЕКА «ГРОДНО - ИНФОРМАЦИЯ ДЛЯ ВСЕХ»\август 2019\быков\55458318_299257500747804_7698929002081157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Совесть нации </a:t>
            </a:r>
            <a:r>
              <a:rPr lang="ru-RU" dirty="0"/>
              <a:t>- Василь Быков, Пимен Панченко.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97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е документы\ЭЛЕКТРОННАЯ БИБЛИОТЕКА «ГРОДНО - ИНФОРМАЦИЯ ДЛЯ ВСЕХ»\август 2019\быков\53563548_299249380748616_4988236796383985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804664"/>
            <a:ext cx="7127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Василь Быков с семьёй Грушевых - Геной, Мариной, Ириной.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Минск, 1980-е годы.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5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е документы\ЭЛЕКТРОННАЯ БИБЛИОТЕКА «ГРОДНО - ИНФОРМАЦИЯ ДЛЯ ВСЕХ»\август 2019\быков\54518994_298510804155807_75708619163571322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09" y="447967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94928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Вас</a:t>
            </a:r>
            <a:r>
              <a:rPr lang="en-US" dirty="0"/>
              <a:t>i</a:t>
            </a:r>
            <a:r>
              <a:rPr lang="ru-RU" dirty="0"/>
              <a:t>ль Быка</a:t>
            </a:r>
            <a:r>
              <a:rPr lang="en-US" dirty="0"/>
              <a:t>ÿ. </a:t>
            </a:r>
            <a:r>
              <a:rPr lang="ru-RU" dirty="0"/>
              <a:t>Усмешка ген</a:t>
            </a:r>
            <a:r>
              <a:rPr lang="en-US" dirty="0"/>
              <a:t>i</a:t>
            </a:r>
            <a:r>
              <a:rPr lang="ru-RU" dirty="0"/>
              <a:t>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5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е документы\ЭЛЕКТРОННАЯ БИБЛИОТЕКА «ГРОДНО - ИНФОРМАЦИЯ ДЛЯ ВСЕХ»\август 2019\быков\50596033_1945973378805734_71654423739865497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5984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err="1" smtClean="0"/>
              <a:t>Роўнавялікія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Васіль</a:t>
            </a:r>
            <a:r>
              <a:rPr lang="ru-RU" dirty="0"/>
              <a:t> </a:t>
            </a:r>
            <a:r>
              <a:rPr lang="ru-RU" dirty="0" err="1"/>
              <a:t>Быкаў</a:t>
            </a:r>
            <a:r>
              <a:rPr lang="ru-RU" dirty="0"/>
              <a:t> і Алесь </a:t>
            </a:r>
            <a:r>
              <a:rPr lang="ru-RU" dirty="0" err="1"/>
              <a:t>Адамовіч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9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ие документы\ЭЛЕКТРОННАЯ БИБЛИОТЕКА «ГРОДНО - ИНФОРМАЦИЯ ДЛЯ ВСЕХ»\август 2019\быков\50574267_1938890826180656_8951619852489981952_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4" y="476672"/>
            <a:ext cx="805984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906021"/>
            <a:ext cx="81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ПІСЬМЕННІКІ -- ВАСІЛЬ БЫКАЎ І АЛЯКСЕЙ КАРПЮК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2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е документы\ЭЛЕКТРОННАЯ БИБЛИОТЕКА «ГРОДНО - ИНФОРМАЦИЯ ДЛЯ ВСЕХ»\август 2019\быков\41213386_1761309443938796_250694936388068966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292"/>
            <a:ext cx="797012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8042" y="6021288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ВАСІЛЬ БЫКАЎ І ЯЎГЕН ГЛЕБАЎ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5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чие документы\ЭЛЕКТРОННАЯ БИБЛИОТЕКА «ГРОДНО - ИНФОРМАЦИЯ ДЛЯ ВСЕХ»\август 2019\быков\20863311_111165849556971_630143043637530363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098" y="5877272"/>
            <a:ext cx="81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Алесь Адамович, Василь Быков, Наталья Поплавская, Валентин Тарас, </a:t>
            </a:r>
            <a:r>
              <a:rPr lang="ru-RU" dirty="0" err="1"/>
              <a:t>Геогий</a:t>
            </a:r>
            <a:r>
              <a:rPr lang="ru-RU" dirty="0"/>
              <a:t> Поплавский на юбилее Поплавского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75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е документы\ЭЛЕКТРОННАЯ БИБЛИОТЕКА «ГРОДНО - ИНФОРМАЦИЯ ДЛЯ ВСЕХ»\август 2019\внести\Фото Евгений Коктыш Василь Быков\64630389_338842440122643_85445908183698636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93251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000" y="5766467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Ніл Гілевіч і Васіль Быкаў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5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е документы\ЭЛЕКТРОННАЯ БИБЛИОТЕКА «ГРОДНО - ИНФОРМАЦИЯ ДЛЯ ВСЕХ»\август 2019\внести\Фото Евгений Коктыш Василь Быков\64805417_338842530122634_578775739675967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0" y="33265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5860" y="5877272"/>
            <a:ext cx="7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Алесь Адамовіч, Ніл Гілевіч, Васіль Быкаў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31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е документы\ЭЛЕКТРОННАЯ БИБЛИОТЕКА «ГРОДНО - ИНФОРМАЦИЯ ДЛЯ ВСЕХ»\август 2019\внести\Фото Евгений Коктыш Василь Быков\64832930_338842493455971_30300682243905945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6807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167" y="6192122"/>
            <a:ext cx="40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Яўген Коктыш і Васіль Быкаў</a:t>
            </a:r>
            <a:endParaRPr lang="ru-RU" dirty="0"/>
          </a:p>
        </p:txBody>
      </p:sp>
      <p:pic>
        <p:nvPicPr>
          <p:cNvPr id="1026" name="Picture 2" descr="D:\Рабочие документы\ЭЛЕКТРОННАЯ БИБЛИОТЕКА «ГРОДНО - ИНФОРМАЦИЯ ДЛЯ ВСЕХ»\август 2019\быков\67354275_356692888337598_15909378644791787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91" y="696807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7411" y="6096807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Вас</a:t>
            </a:r>
            <a:r>
              <a:rPr lang="en-US" dirty="0"/>
              <a:t>i</a:t>
            </a:r>
            <a:r>
              <a:rPr lang="ru-RU" dirty="0"/>
              <a:t>ль Быка</a:t>
            </a:r>
            <a:r>
              <a:rPr lang="en-US" dirty="0"/>
              <a:t>ÿ </a:t>
            </a:r>
            <a:r>
              <a:rPr lang="ru-RU" dirty="0"/>
              <a:t>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5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е документы\ЭЛЕКТРОННАЯ БИБЛИОТЕКА «ГРОДНО - ИНФОРМАЦИЯ ДЛЯ ВСЕХ»\август 2019\внести\Фото Евгений Коктыш Василь Быков\64755828_338842596789294_90740035239553269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6686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е документы\ЭЛЕКТРОННАЯ БИБЛИОТЕКА «ГРОДНО - ИНФОРМАЦИЯ ДЛЯ ВСЕХ»\август 2019\внести\Фото Евгений Коктыш Василь Быков\65306172_338842406789313_785552797645930496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686"/>
            <a:ext cx="4050000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4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е документы\ЭЛЕКТРОННАЯ БИБЛИОТЕКА «ГРОДНО - ИНФОРМАЦИЯ ДЛЯ ВСЕХ»\август 2019\внести\Фото Евгений Коктыш Василь Быков\65181720_338842553455965_15982120444299837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90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Рабочие документы\ЭЛЕКТРОННАЯ БИБЛИОТЕКА «ГРОДНО - ИНФОРМАЦИЯ ДЛЯ ВСЕХ»\август 2019\внести\Фото Евгений Коктыш Василь Быков\65184645_338842390122648_33048294542530314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90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е документы\ЭЛЕКТРОННАЯ БИБЛИОТЕКА «ГРОДНО - ИНФОРМАЦИЯ ДЛЯ ВСЕХ»\август 2019\быков\67301124_356350631705157_13586954321626398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100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934670"/>
            <a:ext cx="721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Добрая </a:t>
            </a:r>
            <a:r>
              <a:rPr lang="ru-RU" u="sng" dirty="0" err="1"/>
              <a:t>кампан</a:t>
            </a:r>
            <a:r>
              <a:rPr lang="en-US" u="sng" dirty="0"/>
              <a:t>i</a:t>
            </a:r>
            <a:r>
              <a:rPr lang="ru-RU" u="sng" dirty="0"/>
              <a:t>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Вас</a:t>
            </a:r>
            <a:r>
              <a:rPr lang="en-US" dirty="0"/>
              <a:t>i</a:t>
            </a:r>
            <a:r>
              <a:rPr lang="ru-RU" dirty="0"/>
              <a:t>ль Быка</a:t>
            </a:r>
            <a:r>
              <a:rPr lang="en-US" dirty="0"/>
              <a:t>ÿ, </a:t>
            </a:r>
            <a:r>
              <a:rPr lang="ru-RU" dirty="0"/>
              <a:t>Н</a:t>
            </a:r>
            <a:r>
              <a:rPr lang="en-US" dirty="0"/>
              <a:t>i</a:t>
            </a:r>
            <a:r>
              <a:rPr lang="ru-RU" dirty="0"/>
              <a:t>л Г</a:t>
            </a:r>
            <a:r>
              <a:rPr lang="en-US" dirty="0"/>
              <a:t>i</a:t>
            </a:r>
            <a:r>
              <a:rPr lang="ru-RU" dirty="0"/>
              <a:t>лев</a:t>
            </a:r>
            <a:r>
              <a:rPr lang="en-US" dirty="0"/>
              <a:t>i</a:t>
            </a:r>
            <a:r>
              <a:rPr lang="ru-RU" dirty="0"/>
              <a:t>ч, </a:t>
            </a:r>
            <a:r>
              <a:rPr lang="en-US" dirty="0"/>
              <a:t>I</a:t>
            </a:r>
            <a:r>
              <a:rPr lang="ru-RU" dirty="0" err="1"/>
              <a:t>гар</a:t>
            </a:r>
            <a:r>
              <a:rPr lang="ru-RU" dirty="0"/>
              <a:t> </a:t>
            </a:r>
            <a:r>
              <a:rPr lang="ru-RU" dirty="0" err="1"/>
              <a:t>Лучанок</a:t>
            </a:r>
            <a:r>
              <a:rPr lang="ru-RU" dirty="0"/>
              <a:t>, </a:t>
            </a:r>
            <a:r>
              <a:rPr lang="ru-RU" dirty="0" err="1"/>
              <a:t>Ярасла</a:t>
            </a:r>
            <a:r>
              <a:rPr lang="en-US" dirty="0"/>
              <a:t>ÿ </a:t>
            </a:r>
            <a:r>
              <a:rPr lang="ru-RU" dirty="0"/>
              <a:t>Е</a:t>
            </a:r>
            <a:r>
              <a:rPr lang="en-US" dirty="0"/>
              <a:t>ÿ</a:t>
            </a:r>
            <a:r>
              <a:rPr lang="ru-RU" dirty="0" err="1"/>
              <a:t>дак</a:t>
            </a:r>
            <a:r>
              <a:rPr lang="en-US" dirty="0"/>
              <a:t>i</a:t>
            </a:r>
            <a:r>
              <a:rPr lang="ru-RU" dirty="0" err="1"/>
              <a:t>ма</a:t>
            </a:r>
            <a:r>
              <a:rPr lang="en-US" dirty="0"/>
              <a:t>ÿ, </a:t>
            </a:r>
            <a:r>
              <a:rPr lang="ru-RU" dirty="0"/>
              <a:t>П</a:t>
            </a:r>
            <a:r>
              <a:rPr lang="en-US" dirty="0"/>
              <a:t>i</a:t>
            </a:r>
            <a:r>
              <a:rPr lang="ru-RU" dirty="0"/>
              <a:t>мен </a:t>
            </a:r>
            <a:r>
              <a:rPr lang="ru-RU" dirty="0" err="1"/>
              <a:t>Панчанка</a:t>
            </a:r>
            <a:r>
              <a:rPr lang="ru-RU" dirty="0"/>
              <a:t>, М</a:t>
            </a:r>
            <a:r>
              <a:rPr lang="en-US" dirty="0"/>
              <a:t>i</a:t>
            </a:r>
            <a:r>
              <a:rPr lang="ru-RU" dirty="0"/>
              <a:t>ха</a:t>
            </a:r>
            <a:r>
              <a:rPr lang="en-US" dirty="0"/>
              <a:t>i</a:t>
            </a:r>
            <a:r>
              <a:rPr lang="ru-RU" dirty="0"/>
              <a:t>л Сав</a:t>
            </a:r>
            <a:r>
              <a:rPr lang="en-US" dirty="0"/>
              <a:t>i</a:t>
            </a:r>
            <a:r>
              <a:rPr lang="ru-RU" dirty="0" err="1"/>
              <a:t>цк</a:t>
            </a:r>
            <a:r>
              <a:rPr lang="en-US" dirty="0"/>
              <a:t>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34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е документы\ЭЛЕКТРОННАЯ БИБЛИОТЕКА «ГРОДНО - ИНФОРМАЦИЯ ДЛЯ ВСЕХ»\август 2019\быков\61517451_325885678084986_88938849350021283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32000" cy="5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2423" y="6163274"/>
            <a:ext cx="241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З </a:t>
            </a:r>
            <a:r>
              <a:rPr lang="ru-RU" u="sng" dirty="0" err="1"/>
              <a:t>крын</a:t>
            </a:r>
            <a:r>
              <a:rPr lang="en-US" u="sng" dirty="0"/>
              <a:t>i</a:t>
            </a:r>
            <a:r>
              <a:rPr lang="ru-RU" u="sng" dirty="0" err="1"/>
              <a:t>чнай</a:t>
            </a:r>
            <a:r>
              <a:rPr lang="ru-RU" u="sng" dirty="0"/>
              <a:t> </a:t>
            </a:r>
            <a:r>
              <a:rPr lang="ru-RU" u="sng" dirty="0" err="1" smtClean="0"/>
              <a:t>вадою</a:t>
            </a:r>
            <a:endParaRPr lang="ru-RU" u="sng" dirty="0"/>
          </a:p>
        </p:txBody>
      </p:sp>
      <p:pic>
        <p:nvPicPr>
          <p:cNvPr id="3075" name="Picture 3" descr="D:\Рабочие документы\ЭЛЕКТРОННАЯ БИБЛИОТЕКА «ГРОДНО - ИНФОРМАЦИЯ ДЛЯ ВСЕХ»\август 2019\быков\57246929_310899956250225_74667552935363215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03" y="764704"/>
            <a:ext cx="40443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6209440"/>
            <a:ext cx="450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err="1"/>
              <a:t>Няспешная</a:t>
            </a:r>
            <a:r>
              <a:rPr lang="ru-RU" sz="1200" b="1" u="sng" dirty="0"/>
              <a:t> </a:t>
            </a:r>
            <a:r>
              <a:rPr lang="ru-RU" sz="1200" b="1" u="sng" dirty="0" err="1" smtClean="0"/>
              <a:t>размова</a:t>
            </a:r>
            <a:r>
              <a:rPr lang="ru-RU" sz="1200" dirty="0" err="1" smtClean="0"/>
              <a:t>.Сяргей</a:t>
            </a:r>
            <a:r>
              <a:rPr lang="ru-RU" sz="1200" dirty="0" smtClean="0"/>
              <a:t> </a:t>
            </a:r>
            <a:r>
              <a:rPr lang="ru-RU" sz="1200" dirty="0" err="1"/>
              <a:t>Залыг</a:t>
            </a:r>
            <a:r>
              <a:rPr lang="en-US" sz="1200" dirty="0"/>
              <a:t>i</a:t>
            </a:r>
            <a:r>
              <a:rPr lang="ru-RU" sz="1200" dirty="0"/>
              <a:t>н - п</a:t>
            </a:r>
            <a:r>
              <a:rPr lang="en-US" sz="1200" dirty="0"/>
              <a:t>i</a:t>
            </a:r>
            <a:r>
              <a:rPr lang="ru-RU" sz="1200" dirty="0" err="1"/>
              <a:t>сьменн</a:t>
            </a:r>
            <a:r>
              <a:rPr lang="en-US" sz="1200" dirty="0"/>
              <a:t>i</a:t>
            </a:r>
            <a:r>
              <a:rPr lang="ru-RU" sz="1200" dirty="0"/>
              <a:t>к, гало</a:t>
            </a:r>
            <a:r>
              <a:rPr lang="en-US" sz="1200" dirty="0"/>
              <a:t>ÿ</a:t>
            </a:r>
            <a:r>
              <a:rPr lang="ru-RU" sz="1200" dirty="0" err="1"/>
              <a:t>ны</a:t>
            </a:r>
            <a:r>
              <a:rPr lang="ru-RU" sz="1200" dirty="0"/>
              <a:t> </a:t>
            </a:r>
            <a:r>
              <a:rPr lang="ru-RU" sz="1200" dirty="0" err="1"/>
              <a:t>рэдактар</a:t>
            </a:r>
            <a:r>
              <a:rPr lang="ru-RU" sz="1200" dirty="0"/>
              <a:t> </a:t>
            </a:r>
            <a:r>
              <a:rPr lang="ru-RU" sz="1200" dirty="0" err="1"/>
              <a:t>часоп</a:t>
            </a:r>
            <a:r>
              <a:rPr lang="en-US" sz="1200" dirty="0"/>
              <a:t>i</a:t>
            </a:r>
            <a:r>
              <a:rPr lang="ru-RU" sz="1200" dirty="0" err="1"/>
              <a:t>са</a:t>
            </a:r>
            <a:r>
              <a:rPr lang="ru-RU" sz="1200" dirty="0"/>
              <a:t> «Новы м</a:t>
            </a:r>
            <a:r>
              <a:rPr lang="en-US" sz="1200" dirty="0"/>
              <a:t>i</a:t>
            </a:r>
            <a:r>
              <a:rPr lang="ru-RU" sz="1200" dirty="0"/>
              <a:t>р» </a:t>
            </a:r>
            <a:r>
              <a:rPr lang="en-US" sz="1200" dirty="0"/>
              <a:t>i </a:t>
            </a:r>
            <a:r>
              <a:rPr lang="ru-RU" sz="1200" dirty="0"/>
              <a:t>Вас</a:t>
            </a:r>
            <a:r>
              <a:rPr lang="en-US" sz="1200" dirty="0"/>
              <a:t>i</a:t>
            </a:r>
            <a:r>
              <a:rPr lang="ru-RU" sz="1200" dirty="0"/>
              <a:t>ль Быка</a:t>
            </a:r>
            <a:r>
              <a:rPr lang="en-US" sz="1200" dirty="0"/>
              <a:t>ÿ.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0996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е документы\ЭЛЕКТРОННАЯ БИБЛИОТЕКА «ГРОДНО - ИНФОРМАЦИЯ ДЛЯ ВСЕХ»\август 2019\быков\56585993_306730496667171_3089851244278185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978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err="1"/>
              <a:t>Пабрац</a:t>
            </a:r>
            <a:r>
              <a:rPr lang="en-US" u="sng" dirty="0"/>
              <a:t>i</a:t>
            </a:r>
            <a:r>
              <a:rPr lang="ru-RU" u="sng" dirty="0"/>
              <a:t>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Вас</a:t>
            </a:r>
            <a:r>
              <a:rPr lang="en-US" dirty="0"/>
              <a:t>i</a:t>
            </a:r>
            <a:r>
              <a:rPr lang="ru-RU" dirty="0"/>
              <a:t>ль Быка</a:t>
            </a:r>
            <a:r>
              <a:rPr lang="en-US" dirty="0"/>
              <a:t>ÿ, </a:t>
            </a:r>
            <a:r>
              <a:rPr lang="ru-RU" dirty="0"/>
              <a:t>Алесь Адамов</a:t>
            </a:r>
            <a:r>
              <a:rPr lang="en-US" dirty="0"/>
              <a:t>i</a:t>
            </a:r>
            <a:r>
              <a:rPr lang="ru-RU" dirty="0"/>
              <a:t>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66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</TotalTime>
  <Words>147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Васiль Быкаÿ. Волат Зямлi Беларускай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Васiль Быкаÿ. Волат Зямлi Беларускай. Фота Яÿгена Коктыша.</dc:title>
  <dc:creator>user</dc:creator>
  <cp:lastModifiedBy>user</cp:lastModifiedBy>
  <cp:revision>10</cp:revision>
  <dcterms:created xsi:type="dcterms:W3CDTF">2019-09-06T10:43:57Z</dcterms:created>
  <dcterms:modified xsi:type="dcterms:W3CDTF">2019-10-22T09:24:03Z</dcterms:modified>
</cp:coreProperties>
</file>