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23B9654-7D23-432B-8902-2B2597503582}" type="datetimeFigureOut">
              <a:rPr lang="ru-RU" smtClean="0"/>
              <a:t>22.10.2019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05CAA3F-C47C-46C8-AB8F-F9DD1059273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Фота Я</a:t>
            </a:r>
            <a:r>
              <a:rPr lang="en-US" dirty="0"/>
              <a:t>ÿ</a:t>
            </a:r>
            <a:r>
              <a:rPr lang="ru-RU" dirty="0"/>
              <a:t>гена </a:t>
            </a:r>
            <a:r>
              <a:rPr lang="ru-RU" dirty="0" err="1" smtClean="0"/>
              <a:t>Коктыша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Вас</a:t>
            </a:r>
            <a:r>
              <a:rPr lang="en-US" sz="2400" dirty="0"/>
              <a:t>i</a:t>
            </a:r>
            <a:r>
              <a:rPr lang="ru-RU" sz="2400" dirty="0"/>
              <a:t>ль Быка</a:t>
            </a:r>
            <a:r>
              <a:rPr lang="en-US" sz="2400" dirty="0"/>
              <a:t>ÿ. </a:t>
            </a:r>
            <a:r>
              <a:rPr lang="ru-RU" sz="2400" dirty="0" err="1"/>
              <a:t>Волат</a:t>
            </a:r>
            <a:r>
              <a:rPr lang="ru-RU" sz="2400" dirty="0"/>
              <a:t> </a:t>
            </a:r>
            <a:r>
              <a:rPr lang="ru-RU" sz="2400" dirty="0" err="1"/>
              <a:t>Зямл</a:t>
            </a:r>
            <a:r>
              <a:rPr lang="en-US" sz="2400" dirty="0"/>
              <a:t>i </a:t>
            </a:r>
            <a:r>
              <a:rPr lang="ru-RU" sz="2400" dirty="0" err="1" smtClean="0"/>
              <a:t>Беларускай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8989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ие документы\ЭЛЕКТРОННАЯ БИБЛИОТЕКА «ГРОДНО - ИНФОРМАЦИЯ ДЛЯ ВСЕХ»\август 2019\внести\Фото Евгений Коктыш Василь Быков\64630389_338842440122643_854459081836986368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393251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2000" y="5766467"/>
            <a:ext cx="72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dirty="0" smtClean="0"/>
              <a:t>Ніл Гілевіч і Васіль Быкаў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35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чие документы\ЭЛЕКТРОННАЯ БИБЛИОТЕКА «ГРОДНО - ИНФОРМАЦИЯ ДЛЯ ВСЕХ»\август 2019\внести\Фото Евгений Коктыш Василь Быков\64805417_338842530122634_57877573967596748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60" y="332656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5860" y="5877272"/>
            <a:ext cx="72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dirty="0" smtClean="0"/>
              <a:t>Алесь Адамовіч, Ніл Гілевіч, Васіль Быкаў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31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бочие документы\ЭЛЕКТРОННАЯ БИБЛИОТЕКА «ГРОДНО - ИНФОРМАЦИЯ ДЛЯ ВСЕХ»\август 2019\внести\Фото Евгений Коктыш Василь Быков\64832930_338842493455971_30300682243905945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6807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0167" y="6192122"/>
            <a:ext cx="405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dirty="0" smtClean="0"/>
              <a:t>Яўген Коктыш і Васіль Быкаў</a:t>
            </a:r>
            <a:endParaRPr lang="ru-RU" dirty="0"/>
          </a:p>
        </p:txBody>
      </p:sp>
      <p:pic>
        <p:nvPicPr>
          <p:cNvPr id="1026" name="Picture 2" descr="D:\Рабочие документы\ЭЛЕКТРОННАЯ БИБЛИОТЕКА «ГРОДНО - ИНФОРМАЦИЯ ДЛЯ ВСЕХ»\август 2019\быков\67354275_356692888337598_159093786447917875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191" y="696807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97411" y="6096807"/>
            <a:ext cx="236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Вас</a:t>
            </a:r>
            <a:r>
              <a:rPr lang="en-US" dirty="0"/>
              <a:t>i</a:t>
            </a:r>
            <a:r>
              <a:rPr lang="ru-RU" dirty="0"/>
              <a:t>ль Быка</a:t>
            </a:r>
            <a:r>
              <a:rPr lang="en-US" dirty="0"/>
              <a:t>ÿ </a:t>
            </a:r>
            <a:r>
              <a:rPr lang="ru-RU" dirty="0"/>
              <a:t>дома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57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бочие документы\ЭЛЕКТРОННАЯ БИБЛИОТЕКА «ГРОДНО - ИНФОРМАЦИЯ ДЛЯ ВСЕХ»\август 2019\внести\Фото Евгений Коктыш Василь Быков\64755828_338842596789294_907400352395532697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96686"/>
            <a:ext cx="4248472" cy="56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бочие документы\ЭЛЕКТРОННАЯ БИБЛИОТЕКА «ГРОДНО - ИНФОРМАЦИЯ ДЛЯ ВСЕХ»\август 2019\внести\Фото Евгений Коктыш Василь Быков\65306172_338842406789313_785552797645930496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96686"/>
            <a:ext cx="4050000" cy="56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54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бочие документы\ЭЛЕКТРОННАЯ БИБЛИОТЕКА «ГРОДНО - ИНФОРМАЦИЯ ДЛЯ ВСЕХ»\август 2019\внести\Фото Евгений Коктыш Василь Быков\65181720_338842553455965_159821204442998374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29000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Рабочие документы\ЭЛЕКТРОННАЯ БИБЛИОТЕКА «ГРОДНО - ИНФОРМАЦИЯ ДЛЯ ВСЕХ»\август 2019\внести\Фото Евгений Коктыш Василь Быков\65184645_338842390122648_330482945425303142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29000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471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бочие документы\ЭЛЕКТРОННАЯ БИБЛИОТЕКА «ГРОДНО - ИНФОРМАЦИЯ ДЛЯ ВСЕХ»\август 2019\быков\67301124_356350631705157_135869543216263987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21001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5934670"/>
            <a:ext cx="72100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/>
              <a:t>Добрая </a:t>
            </a:r>
            <a:r>
              <a:rPr lang="ru-RU" u="sng" dirty="0" err="1"/>
              <a:t>кампан</a:t>
            </a:r>
            <a:r>
              <a:rPr lang="en-US" u="sng" dirty="0"/>
              <a:t>i</a:t>
            </a:r>
            <a:r>
              <a:rPr lang="ru-RU" u="sng" dirty="0"/>
              <a:t>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Вас</a:t>
            </a:r>
            <a:r>
              <a:rPr lang="en-US" dirty="0"/>
              <a:t>i</a:t>
            </a:r>
            <a:r>
              <a:rPr lang="ru-RU" dirty="0"/>
              <a:t>ль Быка</a:t>
            </a:r>
            <a:r>
              <a:rPr lang="en-US" dirty="0"/>
              <a:t>ÿ, </a:t>
            </a:r>
            <a:r>
              <a:rPr lang="ru-RU" dirty="0"/>
              <a:t>Н</a:t>
            </a:r>
            <a:r>
              <a:rPr lang="en-US" dirty="0"/>
              <a:t>i</a:t>
            </a:r>
            <a:r>
              <a:rPr lang="ru-RU" dirty="0"/>
              <a:t>л Г</a:t>
            </a:r>
            <a:r>
              <a:rPr lang="en-US" dirty="0"/>
              <a:t>i</a:t>
            </a:r>
            <a:r>
              <a:rPr lang="ru-RU" dirty="0"/>
              <a:t>лев</a:t>
            </a:r>
            <a:r>
              <a:rPr lang="en-US" dirty="0"/>
              <a:t>i</a:t>
            </a:r>
            <a:r>
              <a:rPr lang="ru-RU" dirty="0"/>
              <a:t>ч, </a:t>
            </a:r>
            <a:r>
              <a:rPr lang="en-US" dirty="0"/>
              <a:t>I</a:t>
            </a:r>
            <a:r>
              <a:rPr lang="ru-RU" dirty="0" err="1"/>
              <a:t>гар</a:t>
            </a:r>
            <a:r>
              <a:rPr lang="ru-RU" dirty="0"/>
              <a:t> </a:t>
            </a:r>
            <a:r>
              <a:rPr lang="ru-RU" dirty="0" err="1"/>
              <a:t>Лучанок</a:t>
            </a:r>
            <a:r>
              <a:rPr lang="ru-RU" dirty="0"/>
              <a:t>, </a:t>
            </a:r>
            <a:r>
              <a:rPr lang="ru-RU" dirty="0" err="1"/>
              <a:t>Ярасла</a:t>
            </a:r>
            <a:r>
              <a:rPr lang="en-US" dirty="0"/>
              <a:t>ÿ </a:t>
            </a:r>
            <a:r>
              <a:rPr lang="ru-RU" dirty="0"/>
              <a:t>Е</a:t>
            </a:r>
            <a:r>
              <a:rPr lang="en-US" dirty="0"/>
              <a:t>ÿ</a:t>
            </a:r>
            <a:r>
              <a:rPr lang="ru-RU" dirty="0" err="1"/>
              <a:t>дак</a:t>
            </a:r>
            <a:r>
              <a:rPr lang="en-US" dirty="0"/>
              <a:t>i</a:t>
            </a:r>
            <a:r>
              <a:rPr lang="ru-RU" dirty="0" err="1"/>
              <a:t>ма</a:t>
            </a:r>
            <a:r>
              <a:rPr lang="en-US" dirty="0"/>
              <a:t>ÿ, </a:t>
            </a:r>
            <a:r>
              <a:rPr lang="ru-RU" dirty="0"/>
              <a:t>П</a:t>
            </a:r>
            <a:r>
              <a:rPr lang="en-US" dirty="0"/>
              <a:t>i</a:t>
            </a:r>
            <a:r>
              <a:rPr lang="ru-RU" dirty="0"/>
              <a:t>мен </a:t>
            </a:r>
            <a:r>
              <a:rPr lang="ru-RU" dirty="0" err="1"/>
              <a:t>Панчанка</a:t>
            </a:r>
            <a:r>
              <a:rPr lang="ru-RU" dirty="0"/>
              <a:t>, М</a:t>
            </a:r>
            <a:r>
              <a:rPr lang="en-US" dirty="0"/>
              <a:t>i</a:t>
            </a:r>
            <a:r>
              <a:rPr lang="ru-RU" dirty="0"/>
              <a:t>ха</a:t>
            </a:r>
            <a:r>
              <a:rPr lang="en-US" dirty="0"/>
              <a:t>i</a:t>
            </a:r>
            <a:r>
              <a:rPr lang="ru-RU" dirty="0"/>
              <a:t>л Сав</a:t>
            </a:r>
            <a:r>
              <a:rPr lang="en-US" dirty="0"/>
              <a:t>i</a:t>
            </a:r>
            <a:r>
              <a:rPr lang="ru-RU" dirty="0" err="1"/>
              <a:t>цк</a:t>
            </a:r>
            <a:r>
              <a:rPr lang="en-US" dirty="0"/>
              <a:t>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834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чие документы\ЭЛЕКТРОННАЯ БИБЛИОТЕКА «ГРОДНО - ИНФОРМАЦИЯ ДЛЯ ВСЕХ»\август 2019\быков\61517451_325885678084986_88938849350021283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4032000" cy="5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2423" y="6163274"/>
            <a:ext cx="241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/>
              <a:t>З </a:t>
            </a:r>
            <a:r>
              <a:rPr lang="ru-RU" u="sng" dirty="0" err="1"/>
              <a:t>крын</a:t>
            </a:r>
            <a:r>
              <a:rPr lang="en-US" u="sng" dirty="0"/>
              <a:t>i</a:t>
            </a:r>
            <a:r>
              <a:rPr lang="ru-RU" u="sng" dirty="0" err="1"/>
              <a:t>чнай</a:t>
            </a:r>
            <a:r>
              <a:rPr lang="ru-RU" u="sng" dirty="0"/>
              <a:t> </a:t>
            </a:r>
            <a:r>
              <a:rPr lang="ru-RU" u="sng" dirty="0" err="1" smtClean="0"/>
              <a:t>вадою</a:t>
            </a:r>
            <a:endParaRPr lang="ru-RU" u="sng" dirty="0"/>
          </a:p>
        </p:txBody>
      </p:sp>
      <p:pic>
        <p:nvPicPr>
          <p:cNvPr id="3075" name="Picture 3" descr="D:\Рабочие документы\ЭЛЕКТРОННАЯ БИБЛИОТЕКА «ГРОДНО - ИНФОРМАЦИЯ ДЛЯ ВСЕХ»\август 2019\быков\57246929_310899956250225_746675529353632153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403" y="764704"/>
            <a:ext cx="404437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4008" y="6209440"/>
            <a:ext cx="450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 err="1"/>
              <a:t>Няспешная</a:t>
            </a:r>
            <a:r>
              <a:rPr lang="ru-RU" sz="1200" b="1" u="sng" dirty="0"/>
              <a:t> </a:t>
            </a:r>
            <a:r>
              <a:rPr lang="ru-RU" sz="1200" b="1" u="sng" dirty="0" err="1" smtClean="0"/>
              <a:t>размова</a:t>
            </a:r>
            <a:r>
              <a:rPr lang="ru-RU" sz="1200" dirty="0" err="1" smtClean="0"/>
              <a:t>.Сяргей</a:t>
            </a:r>
            <a:r>
              <a:rPr lang="ru-RU" sz="1200" dirty="0" smtClean="0"/>
              <a:t> </a:t>
            </a:r>
            <a:r>
              <a:rPr lang="ru-RU" sz="1200" dirty="0" err="1"/>
              <a:t>Залыг</a:t>
            </a:r>
            <a:r>
              <a:rPr lang="en-US" sz="1200" dirty="0"/>
              <a:t>i</a:t>
            </a:r>
            <a:r>
              <a:rPr lang="ru-RU" sz="1200" dirty="0"/>
              <a:t>н - п</a:t>
            </a:r>
            <a:r>
              <a:rPr lang="en-US" sz="1200" dirty="0"/>
              <a:t>i</a:t>
            </a:r>
            <a:r>
              <a:rPr lang="ru-RU" sz="1200" dirty="0" err="1"/>
              <a:t>сьменн</a:t>
            </a:r>
            <a:r>
              <a:rPr lang="en-US" sz="1200" dirty="0"/>
              <a:t>i</a:t>
            </a:r>
            <a:r>
              <a:rPr lang="ru-RU" sz="1200" dirty="0"/>
              <a:t>к, гало</a:t>
            </a:r>
            <a:r>
              <a:rPr lang="en-US" sz="1200" dirty="0"/>
              <a:t>ÿ</a:t>
            </a:r>
            <a:r>
              <a:rPr lang="ru-RU" sz="1200" dirty="0" err="1"/>
              <a:t>ны</a:t>
            </a:r>
            <a:r>
              <a:rPr lang="ru-RU" sz="1200" dirty="0"/>
              <a:t> </a:t>
            </a:r>
            <a:r>
              <a:rPr lang="ru-RU" sz="1200" dirty="0" err="1"/>
              <a:t>рэдактар</a:t>
            </a:r>
            <a:r>
              <a:rPr lang="ru-RU" sz="1200" dirty="0"/>
              <a:t> </a:t>
            </a:r>
            <a:r>
              <a:rPr lang="ru-RU" sz="1200" dirty="0" err="1"/>
              <a:t>часоп</a:t>
            </a:r>
            <a:r>
              <a:rPr lang="en-US" sz="1200" dirty="0"/>
              <a:t>i</a:t>
            </a:r>
            <a:r>
              <a:rPr lang="ru-RU" sz="1200" dirty="0" err="1"/>
              <a:t>са</a:t>
            </a:r>
            <a:r>
              <a:rPr lang="ru-RU" sz="1200" dirty="0"/>
              <a:t> «Новы м</a:t>
            </a:r>
            <a:r>
              <a:rPr lang="en-US" sz="1200" dirty="0"/>
              <a:t>i</a:t>
            </a:r>
            <a:r>
              <a:rPr lang="ru-RU" sz="1200" dirty="0"/>
              <a:t>р» </a:t>
            </a:r>
            <a:r>
              <a:rPr lang="en-US" sz="1200" dirty="0"/>
              <a:t>i </a:t>
            </a:r>
            <a:r>
              <a:rPr lang="ru-RU" sz="1200" dirty="0"/>
              <a:t>Вас</a:t>
            </a:r>
            <a:r>
              <a:rPr lang="en-US" sz="1200" dirty="0"/>
              <a:t>i</a:t>
            </a:r>
            <a:r>
              <a:rPr lang="ru-RU" sz="1200" dirty="0"/>
              <a:t>ль Быка</a:t>
            </a:r>
            <a:r>
              <a:rPr lang="en-US" sz="1200" dirty="0"/>
              <a:t>ÿ.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10996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бочие документы\ЭЛЕКТРОННАЯ БИБЛИОТЕКА «ГРОДНО - ИНФОРМАЦИЯ ДЛЯ ВСЕХ»\август 2019\быков\56585993_306730496667171_30898512442781859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59780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u="sng" dirty="0" err="1"/>
              <a:t>Пабрац</a:t>
            </a:r>
            <a:r>
              <a:rPr lang="en-US" u="sng" dirty="0"/>
              <a:t>i</a:t>
            </a:r>
            <a:r>
              <a:rPr lang="ru-RU" u="sng" dirty="0"/>
              <a:t>мы.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Вас</a:t>
            </a:r>
            <a:r>
              <a:rPr lang="en-US" dirty="0"/>
              <a:t>i</a:t>
            </a:r>
            <a:r>
              <a:rPr lang="ru-RU" dirty="0"/>
              <a:t>ль Быка</a:t>
            </a:r>
            <a:r>
              <a:rPr lang="en-US" dirty="0"/>
              <a:t>ÿ, </a:t>
            </a:r>
            <a:r>
              <a:rPr lang="ru-RU" dirty="0"/>
              <a:t>Алесь Адамов</a:t>
            </a:r>
            <a:r>
              <a:rPr lang="en-US" dirty="0"/>
              <a:t>i</a:t>
            </a:r>
            <a:r>
              <a:rPr lang="ru-RU" dirty="0"/>
              <a:t>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46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бочие документы\ЭЛЕКТРОННАЯ БИБЛИОТЕКА «ГРОДНО - ИНФОРМАЦИЯ ДЛЯ ВСЕХ»\август 2019\быков\55458318_299257500747804_769892900208115712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/>
              <a:t>Совесть нации </a:t>
            </a:r>
            <a:r>
              <a:rPr lang="ru-RU" dirty="0"/>
              <a:t>- Василь Быков, Пимен Панченко.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97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Рабочие документы\ЭЛЕКТРОННАЯ БИБЛИОТЕКА «ГРОДНО - ИНФОРМАЦИЯ ДЛЯ ВСЕХ»\август 2019\быков\53563548_299249380748616_498823679638398566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5804664"/>
            <a:ext cx="7127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Василь Быков с семьёй Грушевых - Геной, Мариной, Ириной.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Минск, 1980-е годы.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055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Рабочие документы\ЭЛЕКТРОННАЯ БИБЛИОТЕКА «ГРОДНО - ИНФОРМАЦИЯ ДЛЯ ВСЕХ»\август 2019\быков\54518994_298510804155807_757086191635713228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509" y="447967"/>
            <a:ext cx="405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5949280"/>
            <a:ext cx="3575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Вас</a:t>
            </a:r>
            <a:r>
              <a:rPr lang="en-US" dirty="0"/>
              <a:t>i</a:t>
            </a:r>
            <a:r>
              <a:rPr lang="ru-RU" dirty="0"/>
              <a:t>ль Быка</a:t>
            </a:r>
            <a:r>
              <a:rPr lang="en-US" dirty="0"/>
              <a:t>ÿ. </a:t>
            </a:r>
            <a:r>
              <a:rPr lang="ru-RU" dirty="0"/>
              <a:t>Усмешка ген</a:t>
            </a:r>
            <a:r>
              <a:rPr lang="en-US" dirty="0"/>
              <a:t>i</a:t>
            </a:r>
            <a:r>
              <a:rPr lang="ru-RU" dirty="0"/>
              <a:t>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156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Рабочие документы\ЭЛЕКТРОННАЯ БИБЛИОТЕКА «ГРОДНО - ИНФОРМАЦИЯ ДЛЯ ВСЕХ»\август 2019\быков\50596033_1945973378805734_716544237398654976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80598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u="sng" dirty="0" err="1" smtClean="0"/>
              <a:t>Роўнавялікія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Васіль</a:t>
            </a:r>
            <a:r>
              <a:rPr lang="ru-RU" dirty="0"/>
              <a:t> </a:t>
            </a:r>
            <a:r>
              <a:rPr lang="ru-RU" dirty="0" err="1"/>
              <a:t>Быкаў</a:t>
            </a:r>
            <a:r>
              <a:rPr lang="ru-RU" dirty="0"/>
              <a:t> і Алесь </a:t>
            </a:r>
            <a:r>
              <a:rPr lang="ru-RU" dirty="0" err="1"/>
              <a:t>Адамовіч</a:t>
            </a:r>
            <a:r>
              <a:rPr lang="ru-RU" dirty="0"/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99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Рабочие документы\ЭЛЕКТРОННАЯ БИБЛИОТЕКА «ГРОДНО - ИНФОРМАЦИЯ ДЛЯ ВСЕХ»\август 2019\быков\50574267_1938890826180656_8951619852489981952_o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4" y="476672"/>
            <a:ext cx="805984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906021"/>
            <a:ext cx="8108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ПІСЬМЕННІКІ -- ВАСІЛЬ БЫКАЎ І АЛЯКСЕЙ КАРПЮК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927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Рабочие документы\ЭЛЕКТРОННАЯ БИБЛИОТЕКА «ГРОДНО - ИНФОРМАЦИЯ ДЛЯ ВСЕХ»\август 2019\быков\41213386_1761309443938796_2506949363880689664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6292"/>
            <a:ext cx="797012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58042" y="6021288"/>
            <a:ext cx="3627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ВАСІЛЬ БЫКАЎ І ЯЎГЕН ГЛЕБАЎ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151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Рабочие документы\ЭЛЕКТРОННАЯ БИБЛИОТЕКА «ГРОДНО - ИНФОРМАЦИЯ ДЛЯ ВСЕХ»\август 2019\быков\20863311_111165849556971_6301430436375303638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1098" y="5877272"/>
            <a:ext cx="810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Алесь Адамович, Василь Быков, Наталья Поплавская, Валентин Тарас, </a:t>
            </a:r>
            <a:r>
              <a:rPr lang="ru-RU" dirty="0" err="1"/>
              <a:t>Геогий</a:t>
            </a:r>
            <a:r>
              <a:rPr lang="ru-RU" dirty="0"/>
              <a:t> Поплавский на юбилее Поплавского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7572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48</TotalTime>
  <Words>147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Аптека</vt:lpstr>
      <vt:lpstr>Васiль Быкаÿ. Волат Зямлi Беларускай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Васiль Быкаÿ. Волат Зямлi Беларускай. Фота Яÿгена Коктыша.</dc:title>
  <dc:creator>user</dc:creator>
  <cp:lastModifiedBy>user</cp:lastModifiedBy>
  <cp:revision>10</cp:revision>
  <dcterms:created xsi:type="dcterms:W3CDTF">2019-09-06T10:43:57Z</dcterms:created>
  <dcterms:modified xsi:type="dcterms:W3CDTF">2019-10-22T09:24:03Z</dcterms:modified>
</cp:coreProperties>
</file>