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F68A-F9D9-4E74-BE52-81F0B8CFDBDE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FED44E-3782-42D3-B7E5-B8C37765702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F68A-F9D9-4E74-BE52-81F0B8CFDBDE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D44E-3782-42D3-B7E5-B8C3776570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F68A-F9D9-4E74-BE52-81F0B8CFDBDE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D44E-3782-42D3-B7E5-B8C3776570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F68A-F9D9-4E74-BE52-81F0B8CFDBDE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D44E-3782-42D3-B7E5-B8C3776570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F68A-F9D9-4E74-BE52-81F0B8CFDBDE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D44E-3782-42D3-B7E5-B8C37765702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F68A-F9D9-4E74-BE52-81F0B8CFDBDE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D44E-3782-42D3-B7E5-B8C3776570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F68A-F9D9-4E74-BE52-81F0B8CFDBDE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D44E-3782-42D3-B7E5-B8C3776570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F68A-F9D9-4E74-BE52-81F0B8CFDBDE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D44E-3782-42D3-B7E5-B8C3776570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F68A-F9D9-4E74-BE52-81F0B8CFDBDE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D44E-3782-42D3-B7E5-B8C3776570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F68A-F9D9-4E74-BE52-81F0B8CFDBDE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D44E-3782-42D3-B7E5-B8C37765702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F68A-F9D9-4E74-BE52-81F0B8CFDBDE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D44E-3782-42D3-B7E5-B8C37765702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6B1F68A-F9D9-4E74-BE52-81F0B8CFDBDE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1FED44E-3782-42D3-B7E5-B8C37765702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grodnopostcards.com/photos-3/page4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6768751" cy="648072"/>
          </a:xfrm>
        </p:spPr>
        <p:txBody>
          <a:bodyPr>
            <a:normAutofit fontScale="62500" lnSpcReduction="20000"/>
          </a:bodyPr>
          <a:lstStyle/>
          <a:p>
            <a:r>
              <a:rPr lang="be-BY" dirty="0"/>
              <a:t>К</a:t>
            </a:r>
            <a:r>
              <a:rPr lang="ru-RU" dirty="0" err="1"/>
              <a:t>оллекция</a:t>
            </a:r>
            <a:r>
              <a:rPr lang="ru-RU" dirty="0"/>
              <a:t> открыток </a:t>
            </a:r>
            <a:r>
              <a:rPr lang="ru-RU" dirty="0" err="1"/>
              <a:t>феликса</a:t>
            </a:r>
            <a:r>
              <a:rPr lang="ru-RU" dirty="0"/>
              <a:t> </a:t>
            </a:r>
            <a:r>
              <a:rPr lang="ru-RU" dirty="0" err="1"/>
              <a:t>Ворошильского</a:t>
            </a:r>
            <a:endParaRPr lang="ru-RU" dirty="0"/>
          </a:p>
          <a:p>
            <a:endParaRPr lang="be-BY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://www.mygrodnopostcards.com/photos-3/page4.html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 Imp. Russia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310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01.003.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67943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278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001.003.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7245"/>
            <a:ext cx="893023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784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01.004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22856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349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01.004.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3720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46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01.006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31395"/>
            <a:ext cx="8347826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862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01.010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6803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534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01.011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49365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438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01.011.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2" y="476672"/>
            <a:ext cx="868341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417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001.011.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5" y="763053"/>
            <a:ext cx="868341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719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001.011.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597013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95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001.001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94" y="731395"/>
            <a:ext cx="8597013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071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01.011.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8486"/>
            <a:ext cx="8771571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376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01.011.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618454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778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01.011.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8341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99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001.011.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5179"/>
            <a:ext cx="888431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80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01.012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7926"/>
            <a:ext cx="832770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68534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Начало ХХ века. Сейчас в этом здании на улице 1 Мая расположен корпус аграрного университета. Слева на фото видна ограда кирхи</a:t>
            </a:r>
          </a:p>
        </p:txBody>
      </p:sp>
    </p:spTree>
    <p:extLst>
      <p:ext uri="{BB962C8B-B14F-4D97-AF65-F5344CB8AC3E}">
        <p14:creationId xmlns:p14="http://schemas.microsoft.com/office/powerpoint/2010/main" val="1454087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001.013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67943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02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01.014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40875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471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01.015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50941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552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001.016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29266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34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01.001.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2" y="620688"/>
            <a:ext cx="836803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94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01.001.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38834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3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01.001.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67943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6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01.001.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347826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11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01.002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32770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9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01.003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20" y="620687"/>
            <a:ext cx="844987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46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01.003.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4820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333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101</TotalTime>
  <Words>31</Words>
  <Application>Microsoft Office PowerPoint</Application>
  <PresentationFormat>Экран (4:3)</PresentationFormat>
  <Paragraphs>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Аптека</vt:lpstr>
      <vt:lpstr> Imp. Russia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2019-11-15T12:32:14Z</dcterms:created>
  <dcterms:modified xsi:type="dcterms:W3CDTF">2019-12-23T09:27:15Z</dcterms:modified>
</cp:coreProperties>
</file>