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345440" y="2942602"/>
            <a:ext cx="7147931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572652" y="2944634"/>
            <a:ext cx="1190348" cy="2459736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7712714" y="3136658"/>
            <a:ext cx="910224" cy="2075688"/>
          </a:xfrm>
          <a:prstGeom prst="rect">
            <a:avLst/>
          </a:prstGeom>
          <a:solidFill>
            <a:schemeClr val="accent3">
              <a:alpha val="70000"/>
            </a:schemeClr>
          </a:solidFill>
          <a:ln w="6350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445483" y="3055621"/>
            <a:ext cx="6947845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7786826" y="4625268"/>
            <a:ext cx="762000" cy="457200"/>
          </a:xfrm>
        </p:spPr>
        <p:txBody>
          <a:bodyPr/>
          <a:lstStyle>
            <a:lvl1pPr algn="ctr">
              <a:defRPr sz="28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  <p:sp>
        <p:nvSpPr>
          <p:cNvPr id="11" name="Rectangle 10"/>
          <p:cNvSpPr/>
          <p:nvPr/>
        </p:nvSpPr>
        <p:spPr>
          <a:xfrm>
            <a:off x="541822" y="4559276"/>
            <a:ext cx="6755166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38971" y="3139440"/>
            <a:ext cx="6760868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42805" y="4648200"/>
            <a:ext cx="6553200" cy="457200"/>
          </a:xfrm>
        </p:spPr>
        <p:txBody>
          <a:bodyPr>
            <a:normAutofit/>
          </a:bodyPr>
          <a:lstStyle>
            <a:lvl1pPr marL="0" indent="0" algn="ctr">
              <a:buNone/>
              <a:defRPr sz="1800" cap="all" spc="300" baseline="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4705" y="3227033"/>
            <a:ext cx="6629400" cy="1219201"/>
          </a:xfrm>
        </p:spPr>
        <p:txBody>
          <a:bodyPr anchor="b" anchorCtr="0">
            <a:noAutofit/>
          </a:bodyPr>
          <a:lstStyle>
            <a:lvl1pPr>
              <a:defRPr sz="400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Rounded Rectangle 7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451976" y="2946400"/>
            <a:ext cx="8265160" cy="24638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567656" y="3048000"/>
            <a:ext cx="8033800" cy="2245359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456" y="3200399"/>
            <a:ext cx="7696200" cy="1295401"/>
          </a:xfrm>
        </p:spPr>
        <p:txBody>
          <a:bodyPr anchor="b" anchorCtr="0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lang="en-US" sz="4000" kern="1200" cap="all" baseline="0" dirty="0">
                <a:solidFill>
                  <a:schemeClr val="accent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15" name="Rectangle 14"/>
          <p:cNvSpPr/>
          <p:nvPr/>
        </p:nvSpPr>
        <p:spPr>
          <a:xfrm>
            <a:off x="675496" y="4541520"/>
            <a:ext cx="7818120" cy="664367"/>
          </a:xfrm>
          <a:prstGeom prst="rect">
            <a:avLst/>
          </a:prstGeom>
          <a:solidFill>
            <a:schemeClr val="accent1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6456" y="4607510"/>
            <a:ext cx="7696200" cy="523783"/>
          </a:xfrm>
        </p:spPr>
        <p:txBody>
          <a:bodyPr anchor="ctr">
            <a:normAutofit/>
          </a:bodyPr>
          <a:lstStyle>
            <a:lvl1pPr marL="0" indent="0" algn="ctr">
              <a:buNone/>
              <a:defRPr sz="20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75757" y="3124200"/>
            <a:ext cx="7817599" cy="2077720"/>
          </a:xfrm>
          <a:prstGeom prst="rect">
            <a:avLst/>
          </a:prstGeom>
          <a:noFill/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6128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19071"/>
            <a:ext cx="4038600" cy="440740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6128" y="1722438"/>
            <a:ext cx="4040188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128" y="2438400"/>
            <a:ext cx="4040188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722438"/>
            <a:ext cx="4041775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2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38400"/>
            <a:ext cx="4041775" cy="368776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ounded Rectangle 10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2" name="Rounded Rectangle 11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6200" y="685800"/>
            <a:ext cx="4572000" cy="525780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  <p:sp>
        <p:nvSpPr>
          <p:cNvPr id="8" name="Rectangle 7"/>
          <p:cNvSpPr/>
          <p:nvPr/>
        </p:nvSpPr>
        <p:spPr>
          <a:xfrm>
            <a:off x="560034" y="1505712"/>
            <a:ext cx="2716566" cy="3523488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676690" y="1642472"/>
            <a:ext cx="2483254" cy="3234328"/>
          </a:xfrm>
          <a:prstGeom prst="rect">
            <a:avLst/>
          </a:prstGeom>
          <a:solidFill>
            <a:srgbClr val="FFFFFF"/>
          </a:solidFill>
          <a:ln w="6350" cmpd="dbl">
            <a:solidFill>
              <a:schemeClr val="accent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69000" y="2971800"/>
            <a:ext cx="2298634" cy="1752600"/>
          </a:xfrm>
        </p:spPr>
        <p:txBody>
          <a:bodyPr/>
          <a:lstStyle>
            <a:lvl1pPr marL="0" indent="0">
              <a:spcBef>
                <a:spcPts val="400"/>
              </a:spcBef>
              <a:buNone/>
              <a:defRPr sz="1400">
                <a:solidFill>
                  <a:schemeClr val="accent1">
                    <a:lumMod val="5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9000" y="1734312"/>
            <a:ext cx="2298634" cy="1191620"/>
          </a:xfrm>
        </p:spPr>
        <p:txBody>
          <a:bodyPr anchor="b">
            <a:normAutofit/>
          </a:bodyPr>
          <a:lstStyle>
            <a:lvl1pPr algn="l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9" name="Rounded Rectangle 8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685800" y="621437"/>
            <a:ext cx="7772400" cy="4331564"/>
          </a:xfrm>
          <a:solidFill>
            <a:schemeClr val="bg2"/>
          </a:solidFill>
          <a:ln>
            <a:noFill/>
          </a:ln>
          <a:effectLst>
            <a:softEdge rad="12700"/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  <p:sp>
        <p:nvSpPr>
          <p:cNvPr id="10" name="Rectangle 9"/>
          <p:cNvSpPr/>
          <p:nvPr/>
        </p:nvSpPr>
        <p:spPr>
          <a:xfrm>
            <a:off x="685800" y="4953000"/>
            <a:ext cx="7772400" cy="137160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761999" y="5029200"/>
            <a:ext cx="7600765" cy="1202924"/>
          </a:xfrm>
          <a:prstGeom prst="rect">
            <a:avLst/>
          </a:prstGeom>
          <a:solidFill>
            <a:srgbClr val="FFFFFF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3" name="Rectangle 12"/>
          <p:cNvSpPr/>
          <p:nvPr/>
        </p:nvSpPr>
        <p:spPr>
          <a:xfrm>
            <a:off x="914400" y="5638800"/>
            <a:ext cx="7328514" cy="451696"/>
          </a:xfrm>
          <a:prstGeom prst="rect">
            <a:avLst/>
          </a:prstGeom>
          <a:solidFill>
            <a:schemeClr val="accent1"/>
          </a:solidFill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605589" y="5074920"/>
            <a:ext cx="7946136" cy="1097280"/>
          </a:xfrm>
          <a:prstGeom prst="rect">
            <a:avLst/>
          </a:prstGeom>
          <a:noFill/>
          <a:ln w="6350" cmpd="dbl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6289" y="5656556"/>
            <a:ext cx="7244736" cy="401715"/>
          </a:xfrm>
        </p:spPr>
        <p:txBody>
          <a:bodyPr anchor="ctr">
            <a:normAutofit/>
          </a:bodyPr>
          <a:lstStyle>
            <a:lvl1pPr marL="0" indent="0" algn="ctr">
              <a:buNone/>
              <a:defRPr sz="1500" cap="all" spc="250" baseline="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5105400"/>
            <a:ext cx="7328514" cy="523043"/>
          </a:xfrm>
        </p:spPr>
        <p:txBody>
          <a:bodyPr anchor="ctr" anchorCtr="0"/>
          <a:lstStyle>
            <a:lvl1pPr algn="ctr">
              <a:defRPr sz="2000" b="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6861702" y="228600"/>
            <a:ext cx="1859280" cy="6122634"/>
          </a:xfrm>
          <a:prstGeom prst="rect">
            <a:avLst/>
          </a:prstGeom>
          <a:solidFill>
            <a:srgbClr val="FFFFFF">
              <a:alpha val="85000"/>
            </a:srgbClr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55225" y="351409"/>
            <a:ext cx="1672235" cy="587701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48577" y="395427"/>
            <a:ext cx="1485531" cy="578898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80999"/>
            <a:ext cx="6172200" cy="5791201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7" name="Rounded Rectangle 6"/>
          <p:cNvSpPr/>
          <p:nvPr/>
        </p:nvSpPr>
        <p:spPr>
          <a:xfrm>
            <a:off x="91440" y="101600"/>
            <a:ext cx="8961120" cy="6664960"/>
          </a:xfrm>
          <a:prstGeom prst="roundRect">
            <a:avLst>
              <a:gd name="adj" fmla="val 1735"/>
            </a:avLst>
          </a:prstGeom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52600"/>
            <a:ext cx="8229600" cy="43735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2"/>
                </a:solidFill>
              </a:defRPr>
            </a:lvl1pPr>
          </a:lstStyle>
          <a:p>
            <a:fld id="{56B1F68A-F9D9-4E74-BE52-81F0B8CFDBDE}" type="datetimeFigureOut">
              <a:rPr lang="ru-RU" smtClean="0"/>
              <a:t>23.12.2019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2"/>
                </a:solidFill>
              </a:defRPr>
            </a:lvl1pPr>
          </a:lstStyle>
          <a:p>
            <a:fld id="{51FED44E-3782-42D3-B7E5-B8C377657028}" type="slidenum">
              <a:rPr lang="ru-RU" smtClean="0"/>
              <a:t>‹#›</a:t>
            </a:fld>
            <a:endParaRPr lang="ru-RU"/>
          </a:p>
        </p:txBody>
      </p:sp>
      <p:sp>
        <p:nvSpPr>
          <p:cNvPr id="9" name="Rectangle 8"/>
          <p:cNvSpPr/>
          <p:nvPr/>
        </p:nvSpPr>
        <p:spPr>
          <a:xfrm>
            <a:off x="274320" y="278166"/>
            <a:ext cx="8595360" cy="1325880"/>
          </a:xfrm>
          <a:prstGeom prst="rect">
            <a:avLst/>
          </a:prstGeom>
          <a:solidFill>
            <a:srgbClr val="FFFFFF">
              <a:alpha val="83000"/>
            </a:srgbClr>
          </a:solidFill>
          <a:ln>
            <a:noFill/>
          </a:ln>
          <a:effectLst>
            <a:softEdge rad="12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72863" y="372862"/>
            <a:ext cx="8380520" cy="1118587"/>
          </a:xfrm>
          <a:prstGeom prst="rect">
            <a:avLst/>
          </a:prstGeom>
          <a:solidFill>
            <a:srgbClr val="FFFFFF"/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6128" y="408372"/>
            <a:ext cx="8260672" cy="103942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3500" kern="1200" cap="all" baseline="0">
          <a:solidFill>
            <a:schemeClr val="accent1">
              <a:lumMod val="75000"/>
            </a:schemeClr>
          </a:solidFill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2pPr>
      <a:lvl3pPr marL="91440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2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19456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37744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hyperlink" Target="http://www.mygrodnopostcards.com/photos-3/page4.html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9552" y="4581128"/>
            <a:ext cx="6768751" cy="648072"/>
          </a:xfrm>
        </p:spPr>
        <p:txBody>
          <a:bodyPr>
            <a:normAutofit fontScale="62500" lnSpcReduction="20000"/>
          </a:bodyPr>
          <a:lstStyle/>
          <a:p>
            <a:r>
              <a:rPr lang="be-BY" dirty="0"/>
              <a:t>К</a:t>
            </a:r>
            <a:r>
              <a:rPr lang="ru-RU" dirty="0" err="1"/>
              <a:t>оллекция</a:t>
            </a:r>
            <a:r>
              <a:rPr lang="ru-RU" dirty="0"/>
              <a:t> открыток </a:t>
            </a:r>
            <a:r>
              <a:rPr lang="ru-RU" dirty="0" err="1"/>
              <a:t>феликса</a:t>
            </a:r>
            <a:r>
              <a:rPr lang="ru-RU" dirty="0"/>
              <a:t> </a:t>
            </a:r>
            <a:r>
              <a:rPr lang="ru-RU" dirty="0" err="1"/>
              <a:t>Ворошильского</a:t>
            </a:r>
            <a:endParaRPr lang="ru-RU" dirty="0"/>
          </a:p>
          <a:p>
            <a:endParaRPr lang="be-BY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  <a:hlinkClick r:id="rId2"/>
            </a:endParaRPr>
          </a:p>
          <a:p>
            <a:r>
              <a:rPr lang="en-US" dirty="0" smtClean="0">
                <a:hlinkClick r:id="rId2"/>
              </a:rPr>
              <a:t>http</a:t>
            </a:r>
            <a:r>
              <a:rPr lang="en-US" dirty="0">
                <a:hlinkClick r:id="rId2"/>
              </a:rPr>
              <a:t>://www.mygrodnopostcards.com/photos-3/page4.html</a:t>
            </a: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 Imp. Russia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873101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001.001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3494" y="731395"/>
            <a:ext cx="8597013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660712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001.001.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982" y="620688"/>
            <a:ext cx="836803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779450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001.001.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38834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50337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001.001.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548680"/>
            <a:ext cx="8267943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01665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001.001.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34782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411232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001.002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32770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89995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001.003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0720" y="620687"/>
            <a:ext cx="8449878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14670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001.003.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20688"/>
            <a:ext cx="8248208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633331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001.003.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92696"/>
            <a:ext cx="8267943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12783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2" name="Picture 4" descr="001.003.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4" y="637245"/>
            <a:ext cx="8930230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0784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001.004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92696"/>
            <a:ext cx="822856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3496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 descr="001.004.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76672"/>
            <a:ext cx="803720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0594635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001.006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731395"/>
            <a:ext cx="834782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8620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001.010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20688"/>
            <a:ext cx="836803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825349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 descr="001.011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476672"/>
            <a:ext cx="8749365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24382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 descr="001.011.0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162" y="476672"/>
            <a:ext cx="868341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941703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Picture 2" descr="001.011.00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095" y="763053"/>
            <a:ext cx="868341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8471941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 descr="001.011.00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692696"/>
            <a:ext cx="8597013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195320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001.011.00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748486"/>
            <a:ext cx="8771571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5237614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 descr="001.011.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618454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277899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 descr="001.011.007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620688"/>
            <a:ext cx="868341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299972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2" descr="001.011.00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525179"/>
            <a:ext cx="888431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68049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001.012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7926"/>
            <a:ext cx="8327709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07504" y="5685348"/>
            <a:ext cx="878497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Начало ХХ века. Сейчас в этом здании на улице 1 Мая расположен корпус аграрного университета. Слева на фото видна ограда кирхи</a:t>
            </a:r>
          </a:p>
        </p:txBody>
      </p:sp>
    </p:spTree>
    <p:extLst>
      <p:ext uri="{BB962C8B-B14F-4D97-AF65-F5344CB8AC3E}">
        <p14:creationId xmlns:p14="http://schemas.microsoft.com/office/powerpoint/2010/main" val="145408700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001.013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404664"/>
            <a:ext cx="8267943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0770268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001.014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548680"/>
            <a:ext cx="8408757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71471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001.015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20688"/>
            <a:ext cx="8150941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955272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Picture 2" descr="001.016.00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476672"/>
            <a:ext cx="8429266" cy="540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7234407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тека">
  <a:themeElements>
    <a:clrScheme name="Аптека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Аптека">
      <a:majorFont>
        <a:latin typeface="Book Antiqua"/>
        <a:ea typeface=""/>
        <a:cs typeface=""/>
        <a:font script="Jpan" typeface="HGS明朝B"/>
        <a:font script="Hang" typeface="HY견명조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견명조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Аптека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3000"/>
            <a:satMod val="14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70000"/>
                <a:satMod val="170000"/>
              </a:schemeClr>
              <a:schemeClr val="phClr">
                <a:shade val="70000"/>
                <a:satMod val="130000"/>
              </a:schemeClr>
            </a:duotone>
          </a:blip>
          <a:tile tx="0" ty="0" sx="100000" sy="10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Apothecary</Template>
  <TotalTime>101</TotalTime>
  <Words>31</Words>
  <Application>Microsoft Office PowerPoint</Application>
  <PresentationFormat>Экран (4:3)</PresentationFormat>
  <Paragraphs>5</Paragraphs>
  <Slides>28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28</vt:i4>
      </vt:variant>
    </vt:vector>
  </HeadingPairs>
  <TitlesOfParts>
    <vt:vector size="29" baseType="lpstr">
      <vt:lpstr>Аптека</vt:lpstr>
      <vt:lpstr> Imp. Russia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7</cp:revision>
  <dcterms:created xsi:type="dcterms:W3CDTF">2019-11-15T12:32:14Z</dcterms:created>
  <dcterms:modified xsi:type="dcterms:W3CDTF">2019-12-23T09:27:15Z</dcterms:modified>
</cp:coreProperties>
</file>