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9" roundtripDataSignature="AMtx7mgElhQ9gzgh3A4d+gbbWllPisJ0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.jpg"/><Relationship Id="rId5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Relationship Id="rId4" Type="http://schemas.openxmlformats.org/officeDocument/2006/relationships/image" Target="../media/image19.jpg"/><Relationship Id="rId5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skarbonka.ru/num-ka/numizmaty/jodk/11-bibliografiya-iosifa-iodkovskogo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2443941" y="359179"/>
            <a:ext cx="7074131" cy="14381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79"/>
              <a:buFont typeface="Calibri"/>
              <a:buNone/>
            </a:pPr>
            <a:r>
              <a:rPr b="1" lang="en-US" sz="197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Дзяржаўная ўстанова культуры</a:t>
            </a:r>
            <a:br>
              <a:rPr b="1" lang="en-US" sz="197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97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“Цэнтралізаваная бібліятэчная сістэма г. Гродна”</a:t>
            </a:r>
            <a:br>
              <a:rPr b="1" lang="en-US" sz="197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197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97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Адкрыты інтэлектуальны клуб “Паходня ісціны”</a:t>
            </a:r>
            <a:br>
              <a:rPr b="1" lang="en-US" sz="197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979">
                <a:solidFill>
                  <a:srgbClr val="7B32B2"/>
                </a:solidFill>
                <a:latin typeface="Calibri"/>
                <a:ea typeface="Calibri"/>
                <a:cs typeface="Calibri"/>
                <a:sym typeface="Calibri"/>
              </a:rPr>
              <a:t>студзень 2021 года</a:t>
            </a:r>
            <a:r>
              <a:rPr lang="en-US" sz="1998"/>
              <a:t> </a:t>
            </a:r>
            <a:endParaRPr sz="1998"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4896195"/>
            <a:ext cx="9144000" cy="1543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3334"/>
              <a:buNone/>
            </a:pPr>
            <a:r>
              <a:rPr b="1" lang="en-US" sz="3334">
                <a:solidFill>
                  <a:srgbClr val="7030A0"/>
                </a:solidFill>
              </a:rPr>
              <a:t>“Адкрыў свету горад, пра які ніхто не ведаў”</a:t>
            </a:r>
            <a:endParaRPr/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r>
              <a:rPr b="1" lang="en-US" sz="2000">
                <a:solidFill>
                  <a:srgbClr val="FF0000"/>
                </a:solidFill>
              </a:rPr>
              <a:t>да 130-годдзя з дня нараджэння Юзафа Ядкоўскага</a:t>
            </a:r>
            <a:endParaRPr b="1" sz="20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r>
              <a:rPr b="1" lang="en-US" sz="2000">
                <a:solidFill>
                  <a:srgbClr val="FF0000"/>
                </a:solidFill>
              </a:rPr>
              <a:t>1891–1950</a:t>
            </a:r>
            <a:endParaRPr b="1" sz="2000">
              <a:solidFill>
                <a:srgbClr val="FF0000"/>
              </a:solidFill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44899" y="415636"/>
            <a:ext cx="1575031" cy="15750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adkovskii-uzef__jpg__jpg" id="91" name="Google Shape;9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9819" y="1810850"/>
            <a:ext cx="2361796" cy="3003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Мои документы\ЛОГО.png" id="92" name="Google Shape;9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518" y="332508"/>
            <a:ext cx="2199064" cy="1213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"/>
          <p:cNvSpPr txBox="1"/>
          <p:nvPr>
            <p:ph type="title"/>
          </p:nvPr>
        </p:nvSpPr>
        <p:spPr>
          <a:xfrm>
            <a:off x="838200" y="224445"/>
            <a:ext cx="10515600" cy="2344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1" lang="en-US" sz="3959"/>
              <a:t>Вуліца Кірава: сутык вуліц Тэлеграфнай і Сацыялістычнай</a:t>
            </a:r>
            <a:br>
              <a:rPr b="1" lang="en-US" sz="3959"/>
            </a:br>
            <a:r>
              <a:rPr b="1" lang="en-US" sz="3199"/>
              <a:t>левы здымак - 1960-я гг., правы здымак - сёння тут аўтастаянка і да яе “просіцца” </a:t>
            </a:r>
            <a:r>
              <a:rPr b="1" lang="en-US" sz="3199">
                <a:solidFill>
                  <a:schemeClr val="accent4"/>
                </a:solidFill>
              </a:rPr>
              <a:t>бюст Юзафа Ядкоўскага</a:t>
            </a:r>
            <a:br>
              <a:rPr b="1" lang="en-US" sz="3199">
                <a:solidFill>
                  <a:schemeClr val="accent4"/>
                </a:solidFill>
              </a:rPr>
            </a:br>
            <a:r>
              <a:rPr b="1" lang="en-US" sz="1998"/>
              <a:t>(на абодвух здымках добра бачны дом Вейсбрэма)</a:t>
            </a:r>
            <a:endParaRPr b="1" sz="1998">
              <a:solidFill>
                <a:schemeClr val="accent4"/>
              </a:solidFill>
            </a:endParaRPr>
          </a:p>
        </p:txBody>
      </p:sp>
      <p:pic>
        <p:nvPicPr>
          <p:cNvPr descr="Гр Карбышева 1950-е фото Ершова" id="159" name="Google Shape;159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81" y="2728652"/>
            <a:ext cx="5191183" cy="3401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Гр Карбышева То же место 21 век" id="160" name="Google Shape;160;p1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30546" l="0" r="0" t="0"/>
          <a:stretch/>
        </p:blipFill>
        <p:spPr>
          <a:xfrm>
            <a:off x="6056116" y="3391593"/>
            <a:ext cx="5473522" cy="285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1E4E79"/>
                </a:solidFill>
              </a:rPr>
              <a:t>2. Раскопкі і іх вынікі</a:t>
            </a:r>
            <a:endParaRPr/>
          </a:p>
        </p:txBody>
      </p:sp>
      <p:sp>
        <p:nvSpPr>
          <p:cNvPr id="166" name="Google Shape;166;p11"/>
          <p:cNvSpPr txBox="1"/>
          <p:nvPr>
            <p:ph idx="1" type="body"/>
          </p:nvPr>
        </p:nvSpPr>
        <p:spPr>
          <a:xfrm>
            <a:off x="407325" y="1454727"/>
            <a:ext cx="4854632" cy="5004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У 1902 г. Юзаф Ядкоўскі паступае ў Гродзенскую мужчынскую гімназію і хутка, безумоўна пад уплывам Я. Ф. Арлоўскага, захапляецца краязнаўствам. І настолькі паспяхова, што ў 1907 г. «Dziennik Wileński» друкуе яго першы артыкул “Jak szanują zabyzki przeszłości” (Як паважаюць помнікі мінулага). За ўдзел у шэрагу акцый ППС (Польская сацыялістычная партыя), якая дзейнічала ў Гродне ў 1900-1910 гг. і аказвала моцны ўплыў на моладзь, Ядкоўскі трапляе ў спісы “неблагонадежных”. Паколькі ўзнікла пагроза выключэння з гімназіі без права паступлення ў іншыя навучальныя установы, Юзаф Ядкоўскі ў маі 1907 г. пакідае Гродна і зноў вяртаецца ў родны горад праз 12 гадоў (1919 г.), скончыўшы (1912 г.) Маскоўскі археалагічны інстітут па спецыяльнасці “вучоны археолаг” (тэма дыплома: «Літоўская грыўна»), стаўшы сябрам Маскоўскага археалагічнага таварыства (1914 г.). Па вяртанні ў Гродна, Ядкоўскі прымае ўдзел у стварэнні Камісіі апекі над помнікамі гісторыі і культуры па Гродна і Гродзенскаму павету і прызначаецца я адказным сакратаром.</a:t>
            </a:r>
            <a:endParaRPr/>
          </a:p>
        </p:txBody>
      </p:sp>
      <p:pic>
        <p:nvPicPr>
          <p:cNvPr id="167" name="Google Shape;167;p1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9475" y="4051915"/>
            <a:ext cx="3710249" cy="243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1"/>
          <p:cNvSpPr txBox="1"/>
          <p:nvPr/>
        </p:nvSpPr>
        <p:spPr>
          <a:xfrm>
            <a:off x="5586153" y="4115966"/>
            <a:ext cx="2693322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Мужчынская гімназія (зараз вул. Савецкая, 6), у якой вучыўся, але якую не скончыў Юзаф Ядкоўскі, і дзе пад уплывам настаўніка гісторыі Я.Ф.Арлоўскага захапіўся краязнаўствам і калекцыяніраваннем.</a:t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007_003_109" id="169" name="Google Shape;16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6626" y="1250949"/>
            <a:ext cx="4097264" cy="27142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ужская гимназия" id="170" name="Google Shape;170;p11"/>
          <p:cNvPicPr preferRelativeResize="0"/>
          <p:nvPr/>
        </p:nvPicPr>
        <p:blipFill rotWithShape="1">
          <a:blip r:embed="rId5">
            <a:alphaModFix/>
          </a:blip>
          <a:srcRect b="56356" l="17534" r="72751" t="28549"/>
          <a:stretch/>
        </p:blipFill>
        <p:spPr>
          <a:xfrm>
            <a:off x="9650269" y="1383318"/>
            <a:ext cx="2235735" cy="2141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1E4E79"/>
                </a:solidFill>
              </a:rPr>
              <a:t>Раскопкі і іх вынікі</a:t>
            </a:r>
            <a:endParaRPr/>
          </a:p>
        </p:txBody>
      </p:sp>
      <p:sp>
        <p:nvSpPr>
          <p:cNvPr id="176" name="Google Shape;176;p12"/>
          <p:cNvSpPr txBox="1"/>
          <p:nvPr>
            <p:ph idx="2" type="body"/>
          </p:nvPr>
        </p:nvSpPr>
        <p:spPr>
          <a:xfrm>
            <a:off x="6434051" y="1459866"/>
            <a:ext cx="5252259" cy="50656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 sz="2400"/>
              <a:t>Ужо на другім пасяджэнні Камісіі Юзаф Ядкоўскі ўздымае пытанне наконт стварэння ў Гродне музея і размяшчэнні яго ў Старым замку. Гэты яго план часткова рэалізуецца ў чэрвені 1922 г.: магістрат прымае рашэнне аб стварэнні ў г. Гродна гістарычнага музея (фактычна музей быў заснаваны раней – у 1920 г.).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 sz="2400"/>
              <a:t>Ю. Ядкоўскі прызначаецца яго дырэктарам.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 sz="2400"/>
              <a:t>Напрыканцы 1931 г. пад назіраннем Ядкоўскага пачынаюцца работы па замацаванню Замкавай гары. </a:t>
            </a:r>
            <a:endParaRPr/>
          </a:p>
        </p:txBody>
      </p:sp>
      <p:pic>
        <p:nvPicPr>
          <p:cNvPr id="177" name="Google Shape;177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510" y="1537104"/>
            <a:ext cx="5991860" cy="4068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1E4E79"/>
                </a:solidFill>
              </a:rPr>
              <a:t>Раскопкі і іх вынікі</a:t>
            </a:r>
            <a:br>
              <a:rPr lang="en-US"/>
            </a:br>
            <a:endParaRPr/>
          </a:p>
        </p:txBody>
      </p:sp>
      <p:sp>
        <p:nvSpPr>
          <p:cNvPr id="183" name="Google Shape;183;p13"/>
          <p:cNvSpPr txBox="1"/>
          <p:nvPr>
            <p:ph idx="1" type="body"/>
          </p:nvPr>
        </p:nvSpPr>
        <p:spPr>
          <a:xfrm>
            <a:off x="464127" y="1305098"/>
            <a:ext cx="5181600" cy="450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Вясной 1932 г. Ядкоўскі пачынае археалагічныя раскопкі на Замкавай гары і адразу – сенсацыя: выявіліся цагляныя руіны старажытнага Гродна (рэшткі т.зв. Ніжняй царквы і княскага церама, а таксама т.зв. Верхняй царквы). Знаходкі зацікавілі археолагаў і насцярожылі палітыкаў Польшчы, бо гэтыя знаходкі сведчылі пра старажытнарускае паходжанне гродзенскага дзядзінца, што не адпавядала ідеялогіі польскай тагачаснай дзяржавы. І вось тут Юзаф Ядкоўскі прояўляе сябе як сапраўдны служыцель ісціны. Ён катэгарычна заяўляе, што руіны над паўдзённым схілам Замкавай гары - гэта рэшткі церама старажытнарускага князя. </a:t>
            </a:r>
            <a:endParaRPr/>
          </a:p>
        </p:txBody>
      </p:sp>
      <p:pic>
        <p:nvPicPr>
          <p:cNvPr id="184" name="Google Shape;184;p1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1252" y="1102360"/>
            <a:ext cx="3927244" cy="2675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аскопкі Ніжняй царквы. Канец 1930-ых гг" id="185" name="Google Shape;1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9113" y="3703300"/>
            <a:ext cx="5017077" cy="2813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1E4E79"/>
                </a:solidFill>
              </a:rPr>
              <a:t>Раскопкі і іх вынікі</a:t>
            </a:r>
            <a:br>
              <a:rPr lang="en-US"/>
            </a:br>
            <a:endParaRPr/>
          </a:p>
        </p:txBody>
      </p:sp>
      <p:sp>
        <p:nvSpPr>
          <p:cNvPr id="191" name="Google Shape;191;p14"/>
          <p:cNvSpPr txBox="1"/>
          <p:nvPr>
            <p:ph idx="2" type="body"/>
          </p:nvPr>
        </p:nvSpPr>
        <p:spPr>
          <a:xfrm>
            <a:off x="6097384" y="2897968"/>
            <a:ext cx="5773189" cy="3602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Нават Н.Н.Варонін, які караваў раскопкамі тут жа пасля Другой сусветнай вайны, быў упэўнены, што Ядкоўскі знайшоў рэшткі т.зв. Паўдзённай вежы, і толькі археалагічная экспедыцыя П.А.Рапапорта і даследаванні М.А.Ткачова (1980-я гг.) канчаткова падцвердзілі правату Ядкоўскага.</a:t>
            </a:r>
            <a:endParaRPr/>
          </a:p>
        </p:txBody>
      </p:sp>
      <p:pic>
        <p:nvPicPr>
          <p:cNvPr descr="Княжаскі_хорам" id="192" name="Google Shape;192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86" y="1586865"/>
            <a:ext cx="5846445" cy="4385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ревнее Гродно" id="193" name="Google Shape;19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59389" y="403456"/>
            <a:ext cx="1880985" cy="2434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/>
          <p:nvPr>
            <p:ph type="title"/>
          </p:nvPr>
        </p:nvSpPr>
        <p:spPr>
          <a:xfrm>
            <a:off x="838200" y="31940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1E4E79"/>
                </a:solidFill>
              </a:rPr>
              <a:t>3.    Ушанаванне памяці</a:t>
            </a:r>
            <a:endParaRPr/>
          </a:p>
        </p:txBody>
      </p:sp>
      <p:sp>
        <p:nvSpPr>
          <p:cNvPr id="199" name="Google Shape;199;p15"/>
          <p:cNvSpPr txBox="1"/>
          <p:nvPr>
            <p:ph idx="1" type="body"/>
          </p:nvPr>
        </p:nvSpPr>
        <p:spPr>
          <a:xfrm>
            <a:off x="922713" y="2058381"/>
            <a:ext cx="6666807" cy="322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 sz="3200"/>
              <a:t>У 1990 г. Гродзенскім гісторыка-археалагічным музеям (ГДГАМ) была праведзена навуковая канферэнцыя, прысвечаная 100-годдзю з дня нараджэння Юзафа Ядкоўскагаі выдадзены адпаведны зборнік.</a:t>
            </a:r>
            <a:endParaRPr b="1" sz="3200"/>
          </a:p>
        </p:txBody>
      </p:sp>
      <p:pic>
        <p:nvPicPr>
          <p:cNvPr descr="IMG_20210123_155813" id="200" name="Google Shape;200;p1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13717" l="17805" r="7491" t="2802"/>
          <a:stretch/>
        </p:blipFill>
        <p:spPr>
          <a:xfrm rot="10800000">
            <a:off x="8082762" y="1414432"/>
            <a:ext cx="3355550" cy="5001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 txBox="1"/>
          <p:nvPr>
            <p:ph type="title"/>
          </p:nvPr>
        </p:nvSpPr>
        <p:spPr>
          <a:xfrm>
            <a:off x="838200" y="365126"/>
            <a:ext cx="10515600" cy="8319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1E4E79"/>
                </a:solidFill>
              </a:rPr>
              <a:t> Ушанаванне памяці</a:t>
            </a:r>
            <a:endParaRPr/>
          </a:p>
        </p:txBody>
      </p:sp>
      <p:sp>
        <p:nvSpPr>
          <p:cNvPr id="206" name="Google Shape;206;p16"/>
          <p:cNvSpPr txBox="1"/>
          <p:nvPr>
            <p:ph idx="2" type="body"/>
          </p:nvPr>
        </p:nvSpPr>
        <p:spPr>
          <a:xfrm>
            <a:off x="5004263" y="1825624"/>
            <a:ext cx="6349538" cy="37937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/>
              <a:t>У чытальнай залі аддзела рукапісаў і рэдкай кнігі ГДГАМ, які быў створаны ўжо ў Новым замку ў 1990-я гг. на падставе збораў Ю.Ядкоўскага на пачэсным месцы - яго партрэт . </a:t>
            </a:r>
            <a:endParaRPr/>
          </a:p>
        </p:txBody>
      </p:sp>
      <p:pic>
        <p:nvPicPr>
          <p:cNvPr descr="583_19" id="207" name="Google Shape;207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019" y="1129244"/>
            <a:ext cx="3997310" cy="5329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"/>
          <p:cNvSpPr txBox="1"/>
          <p:nvPr>
            <p:ph type="title"/>
          </p:nvPr>
        </p:nvSpPr>
        <p:spPr>
          <a:xfrm>
            <a:off x="821575" y="1157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            </a:t>
            </a:r>
            <a:br>
              <a:rPr lang="en-US" sz="3959"/>
            </a:br>
            <a:r>
              <a:rPr lang="en-US" sz="3959"/>
              <a:t> </a:t>
            </a:r>
            <a:r>
              <a:rPr b="1" lang="en-US" sz="3959">
                <a:solidFill>
                  <a:srgbClr val="1E4E79"/>
                </a:solidFill>
              </a:rPr>
              <a:t>Ушанаванне памяці</a:t>
            </a:r>
            <a:br>
              <a:rPr lang="en-US" sz="3959"/>
            </a:br>
            <a:endParaRPr sz="3959"/>
          </a:p>
        </p:txBody>
      </p:sp>
      <p:sp>
        <p:nvSpPr>
          <p:cNvPr id="213" name="Google Shape;213;p17"/>
          <p:cNvSpPr txBox="1"/>
          <p:nvPr>
            <p:ph idx="1" type="body"/>
          </p:nvPr>
        </p:nvSpPr>
        <p:spPr>
          <a:xfrm>
            <a:off x="497377" y="1376738"/>
            <a:ext cx="5687291" cy="4076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0"/>
              <a:buNone/>
            </a:pPr>
            <a:r>
              <a:rPr lang="en-US" sz="2730"/>
              <a:t>Напрыканцы мінула 2020 года ў ГДГАМ адчынілася выстава  “Музей. Першыя 100 гадоў”, якая прысвечана 100-годдзю заснавання Гродзенскага дзяржаўнага гісторыка-археалагічнага музея; адначасова тут адзначаны і 130-гадовы юбілей заснавальніка музея Юзафа Ядкоўскага (1891-1950) - гэтай тэме адведзены асобны стэнд, на якім дэманструецца партрэт з аддзела рукапісаз і рэдкай кнігі ГДГАМ.</a:t>
            </a:r>
            <a:endParaRPr/>
          </a:p>
        </p:txBody>
      </p:sp>
      <p:pic>
        <p:nvPicPr>
          <p:cNvPr descr="IMG_256" id="214" name="Google Shape;21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8335" y="3043729"/>
            <a:ext cx="4511213" cy="3361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56" id="215" name="Google Shape;215;p1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47297" l="20805" r="50670" t="0"/>
          <a:stretch/>
        </p:blipFill>
        <p:spPr>
          <a:xfrm>
            <a:off x="8960022" y="401320"/>
            <a:ext cx="2428413" cy="3158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 txBox="1"/>
          <p:nvPr>
            <p:ph type="title"/>
          </p:nvPr>
        </p:nvSpPr>
        <p:spPr>
          <a:xfrm>
            <a:off x="838200" y="365126"/>
            <a:ext cx="10515600" cy="94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</a:t>
            </a:r>
            <a:r>
              <a:rPr b="1" lang="en-US">
                <a:solidFill>
                  <a:srgbClr val="1E4E79"/>
                </a:solidFill>
              </a:rPr>
              <a:t>Ушанаванне памяці</a:t>
            </a:r>
            <a:endParaRPr/>
          </a:p>
        </p:txBody>
      </p:sp>
      <p:pic>
        <p:nvPicPr>
          <p:cNvPr descr="Медаль прэмііі Юзафа Ядкоўскага" id="221" name="Google Shape;221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843" y="389399"/>
            <a:ext cx="2274859" cy="2318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едаль прэмііі Юзафа Ядкоўскага - авэрс premiya-yadkouskaga_8" id="222" name="Google Shape;22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6612" y="1218795"/>
            <a:ext cx="1938085" cy="169897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8"/>
          <p:cNvSpPr/>
          <p:nvPr/>
        </p:nvSpPr>
        <p:spPr>
          <a:xfrm>
            <a:off x="5649884" y="1338837"/>
            <a:ext cx="609600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2012 г. навуковай грамадскасцю Гродна засноўваецца, магчыма, унікальная для нашай краіны, прэмія імя Юзафа Ядкоўскага  , якой узнагароджваюцца тыя асобы, творчая дзейнасць якіх садзейнічала вывучэнню і папулярызацыі мінулага Гродна, а таксама захаванню прыроднай і гісторыка-культурнай сваеасаблівасці Гродна і рэгіёна (усяго за 8 гадоў прэмію атрымалі 10 гродзернскіх краязнаўцаў; першыя лаўрэаты прэміі: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2012 г. – Аляксандр (Алесь) Госцеў і Таццяна Касатая,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 г. – Віктор Саяпін,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 г. –  Федар Ігнатовіч,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 г. - Андрэй Вашкевіч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фота: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А. Вашкевіч, В. Саяпін (1950-2017), Т. Касатая, А. Госцеў,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Ф. Ігнатовіч (1938-2016). Фота Л.Госцевай.</a:t>
            </a:r>
            <a:endParaRPr/>
          </a:p>
        </p:txBody>
      </p:sp>
      <p:pic>
        <p:nvPicPr>
          <p:cNvPr id="224" name="Google Shape;22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261" y="2992581"/>
            <a:ext cx="4532946" cy="3398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"/>
          <p:cNvSpPr txBox="1"/>
          <p:nvPr>
            <p:ph type="title"/>
          </p:nvPr>
        </p:nvSpPr>
        <p:spPr>
          <a:xfrm>
            <a:off x="6821816" y="273686"/>
            <a:ext cx="5169130" cy="998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959"/>
              <a:buFont typeface="Calibri"/>
              <a:buNone/>
            </a:pPr>
            <a:r>
              <a:rPr b="1" lang="en-US" sz="3959">
                <a:solidFill>
                  <a:srgbClr val="1E4E79"/>
                </a:solidFill>
              </a:rPr>
              <a:t>Ушанаванне памяці</a:t>
            </a:r>
            <a:br>
              <a:rPr lang="en-US" sz="3959"/>
            </a:br>
            <a:endParaRPr sz="3959"/>
          </a:p>
        </p:txBody>
      </p:sp>
      <p:sp>
        <p:nvSpPr>
          <p:cNvPr id="230" name="Google Shape;230;p19"/>
          <p:cNvSpPr txBox="1"/>
          <p:nvPr>
            <p:ph idx="2" type="body"/>
          </p:nvPr>
        </p:nvSpPr>
        <p:spPr>
          <a:xfrm>
            <a:off x="6775403" y="897773"/>
            <a:ext cx="5261956" cy="939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 -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http://skarbonka.ru/num-ka/numizmaty/jodk/11-bibliografiya-iosifa-iodkovskogo</a:t>
            </a:r>
            <a:r>
              <a:rPr lang="en-US" sz="2000"/>
              <a:t> </a:t>
            </a:r>
            <a:endParaRPr sz="2000"/>
          </a:p>
        </p:txBody>
      </p:sp>
      <p:sp>
        <p:nvSpPr>
          <p:cNvPr id="231" name="Google Shape;231;p19"/>
          <p:cNvSpPr/>
          <p:nvPr/>
        </p:nvSpPr>
        <p:spPr>
          <a:xfrm>
            <a:off x="423950" y="335846"/>
            <a:ext cx="6251170" cy="590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Бібліяграфія на стронцы Беларускага нумізматычнага таварыства (БНО “Скарбонка”)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Прадстаўлена найбольш поўная бібліяграфія надрукаваных з 1907 па 1949 гг. прац Юзафа Ядкоўскага (укладальнік Віктар Какарэка, старшыня беларускага нумізматычнага таварыства - БНО) і даступная на сайце БНО [60], змяшчае 205 пазыцый. У ёй улічаны чатыры манаграфіі (уключаючы «Grodno», Вільно, 1923 г.; былі перавыдадзены ў Беластоку ў 1990 г., у Гродне ў 2011 г., у Брэсце ў 2013 г.); адна брашура «Grodno i okolice. Jeziora Augustowskie. Suwalszczyzna. Przewodnik turystyczny» (Гродна і ваколіцы. Аўгустоўскія вазёры. Сувалшчызна. Турыстычны пуціўнік»); 7 нарысаў, 20 паведамленняў на тэмы музеязнаўства і калекцыяніравання; 142 артыкулы – іх тэматыка цалкам ахоплівае ўсё кола навуковых, грамадскіх і асабістых інтарэсаў аўтара, дэманстрырыруе яго незвычайнасць, высокую грамадзянскую актыўнасць і замацоўвае значнасць яго спадчыны ў гісторыка-культурнай скарбніцы Прынямоння. Непасрэдна горада Гродна тычыцца больш за 50 публікацый, уключаючы два выпускі «Muzeum w Grodnie» («Музей у Гродне»), цалкам падрыхтаваныя Ю.Ядкоўскім.</a:t>
            </a:r>
            <a:endParaRPr/>
          </a:p>
        </p:txBody>
      </p:sp>
      <p:pic>
        <p:nvPicPr>
          <p:cNvPr id="232" name="Google Shape;232;p19"/>
          <p:cNvPicPr preferRelativeResize="0"/>
          <p:nvPr/>
        </p:nvPicPr>
        <p:blipFill rotWithShape="1">
          <a:blip r:embed="rId4">
            <a:alphaModFix/>
          </a:blip>
          <a:srcRect b="7181" l="0" r="2391" t="0"/>
          <a:stretch/>
        </p:blipFill>
        <p:spPr>
          <a:xfrm>
            <a:off x="6909370" y="1820488"/>
            <a:ext cx="4886390" cy="458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70C0"/>
                </a:solidFill>
              </a:rPr>
              <a:t>1.  Дзень Нараджэння</a:t>
            </a:r>
            <a:endParaRPr/>
          </a:p>
        </p:txBody>
      </p:sp>
      <p:sp>
        <p:nvSpPr>
          <p:cNvPr id="98" name="Google Shape;98;p2"/>
          <p:cNvSpPr txBox="1"/>
          <p:nvPr>
            <p:ph idx="1" type="body"/>
          </p:nvPr>
        </p:nvSpPr>
        <p:spPr>
          <a:xfrm>
            <a:off x="838200" y="1825625"/>
            <a:ext cx="8372302" cy="4026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/>
              <a:t>Продкі Ю. Ядкоўскага з часоў ВКЛ жылі на тэрыторыі Гродзеншчыны (самы ранні з вядомых дакумантаў 1557 года). </a:t>
            </a:r>
            <a:r>
              <a:rPr lang="en-US" sz="2590" u="sng"/>
              <a:t>Бацька</a:t>
            </a:r>
            <a:r>
              <a:rPr b="1" lang="en-US" sz="2590"/>
              <a:t> Юзаф</a:t>
            </a:r>
            <a:r>
              <a:rPr lang="en-US" sz="2590"/>
              <a:t> (Іосіф) </a:t>
            </a:r>
            <a:r>
              <a:rPr b="1" lang="en-US" sz="2590"/>
              <a:t>Ядкоўскі</a:t>
            </a:r>
            <a:r>
              <a:rPr lang="en-US" sz="2590"/>
              <a:t> (1861-1944) - ураджэнец вёскі Вялікія Ядковічы (Вялікія Ёдкавічы; зараз Бераставіцкі раён Гродзенскай вобласці). Пасля  паразы паўстання 1863/64 гг. і канфіскацыі часткі бацькоўскіх земляў, ён апынуўся ў Гродне і пасяліўся ў старэйшага брата Канстанціна Ядкоўскага (на той час - служачы гродзенскай Шляхецкай Дэпутацыі (верагодна, Дваранскі дэпутацкі сход) і набывае прафесію цесляра. Пасля вайсковай службы вяртаецца ў Гродна і 28 студзеня/9 лютага 1890 г. бярэ шлюб з мяшчанкай </a:t>
            </a:r>
            <a:r>
              <a:rPr b="1" lang="en-US" sz="2590"/>
              <a:t>Зоф’яй Занеўскай</a:t>
            </a:r>
            <a:r>
              <a:rPr lang="en-US" sz="2590"/>
              <a:t> (1871-1937), продкі якой пражывалі ў вёсцы Заневічы Гродзенскага павету Гродзенскай губерні. </a:t>
            </a:r>
            <a:endParaRPr/>
          </a:p>
        </p:txBody>
      </p:sp>
      <p:pic>
        <p:nvPicPr>
          <p:cNvPr descr="Зофья Іодковская (урожд Заневская) IMG_20210120_183034" id="99" name="Google Shape;9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86829" y="1933227"/>
            <a:ext cx="2259302" cy="3089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"/>
          <p:cNvSpPr txBox="1"/>
          <p:nvPr>
            <p:ph type="title"/>
          </p:nvPr>
        </p:nvSpPr>
        <p:spPr>
          <a:xfrm>
            <a:off x="780011" y="157307"/>
            <a:ext cx="10515600" cy="898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1E4E79"/>
                </a:solidFill>
              </a:rPr>
              <a:t>Ушанаванне памяці</a:t>
            </a:r>
            <a:endParaRPr/>
          </a:p>
        </p:txBody>
      </p:sp>
      <p:sp>
        <p:nvSpPr>
          <p:cNvPr id="238" name="Google Shape;238;p20"/>
          <p:cNvSpPr txBox="1"/>
          <p:nvPr>
            <p:ph idx="1" type="body"/>
          </p:nvPr>
        </p:nvSpPr>
        <p:spPr>
          <a:xfrm>
            <a:off x="723207" y="1288473"/>
            <a:ext cx="4705004" cy="4555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У 2010 г. у ГДГАМ прайшла маштабная выстава, прысвечаная 110-й гадавіне з дня нараджэння Ю. Ядкоўскага, на якой сярод іншых экспонатаў, якія сабраў сам Ю. Ядкоўскі, упершыню былі прадстаўлены яго малюнкі і захаваўшаяся частка яго нумізматычнай калекцыі.</a:t>
            </a:r>
            <a:endParaRPr/>
          </a:p>
        </p:txBody>
      </p:sp>
      <p:sp>
        <p:nvSpPr>
          <p:cNvPr id="239" name="Google Shape;239;p20"/>
          <p:cNvSpPr/>
          <p:nvPr/>
        </p:nvSpPr>
        <p:spPr>
          <a:xfrm>
            <a:off x="6026726" y="1260961"/>
            <a:ext cx="5818909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Але ўклад Юзафа Ядкоўскага ў культуру Гродзеншчны яўна недаацэнены.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Гродне дасюль няма вуліцы з імем нашага славутага земляка. Яго імя магла бы насіць наберажная, створаная ў 1928-29 гг. пад Замкавай гарой уздоўж Нёмана па ініцыятыве і непасрэдным удзеле Ю. Ядкоўскім (ён называў яе Бульварам)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"/>
          <p:cNvSpPr txBox="1"/>
          <p:nvPr>
            <p:ph type="title"/>
          </p:nvPr>
        </p:nvSpPr>
        <p:spPr>
          <a:xfrm>
            <a:off x="266007" y="880516"/>
            <a:ext cx="5163589" cy="8568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1E4E79"/>
                </a:solidFill>
              </a:rPr>
              <a:t>Ушанаванне памяці</a:t>
            </a:r>
            <a:endParaRPr/>
          </a:p>
        </p:txBody>
      </p:sp>
      <p:pic>
        <p:nvPicPr>
          <p:cNvPr descr="Бульвар Иодковского" id="245" name="Google Shape;245;p2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38060" l="27913" r="14876" t="19274"/>
          <a:stretch/>
        </p:blipFill>
        <p:spPr>
          <a:xfrm>
            <a:off x="5577840" y="140585"/>
            <a:ext cx="6388100" cy="307654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1"/>
          <p:cNvSpPr/>
          <p:nvPr/>
        </p:nvSpPr>
        <p:spPr>
          <a:xfrm>
            <a:off x="556951" y="3333509"/>
            <a:ext cx="11396749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 ініцыятыве Ю. Ядкоўскага гэты бульвар на той час атрымаў імя міністра ўнутраных спраў Польшчы Браніслава Перацкага (Bronisław Wilhelm Pieracki; род. 28 мая 1895 г.), які быў забіты 15 чэрвеня 1934 г. у Варшаве.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Грамадскасць горада яшчэ ў канцы ХХ ст. выходзіла з такой прапановай на Гродзенскі гарвыканкам, але афіцыйнае рашэнне так дасюль не прынята. Зараз гэтая частка набережнай мае назву “вуліца Спартовая”. Праўда, аўтару гэтых радкоў вядомы такі факт (2012 г.): пры складанні міліцэйскага пратакола аб парушэнні грамадскага парадку на вул. Спартовай у Гродне, быў пазначаны адрас: “Бульвар Ядкоўскага”.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"/>
          <p:cNvSpPr txBox="1"/>
          <p:nvPr>
            <p:ph type="title"/>
          </p:nvPr>
        </p:nvSpPr>
        <p:spPr>
          <a:xfrm>
            <a:off x="5237017" y="132368"/>
            <a:ext cx="5692833" cy="9482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1E4E79"/>
                </a:solidFill>
              </a:rPr>
              <a:t>Ушанаванне памяці</a:t>
            </a:r>
            <a:endParaRPr/>
          </a:p>
        </p:txBody>
      </p:sp>
      <p:sp>
        <p:nvSpPr>
          <p:cNvPr id="252" name="Google Shape;252;p22"/>
          <p:cNvSpPr txBox="1"/>
          <p:nvPr>
            <p:ph idx="1" type="body"/>
          </p:nvPr>
        </p:nvSpPr>
        <p:spPr>
          <a:xfrm>
            <a:off x="432261" y="756458"/>
            <a:ext cx="4148051" cy="5394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На плане Гродна ў сеціве  гэтая набережная так і пазначана </a:t>
            </a:r>
            <a:r>
              <a:rPr b="1" i="1" lang="en-US"/>
              <a:t>«Вуліца Спартовая».</a:t>
            </a:r>
            <a:endParaRPr b="1" i="1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На карце google абазначана як </a:t>
            </a:r>
            <a:r>
              <a:rPr b="1" i="1" lang="en-US"/>
              <a:t>«Набярэжная Юзафа Ядкоўскага».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Але ў пераліку вуліц г.Гродна, зацверджаным Гродзенскім гарвыканкамам, такой наберажнай няма.</a:t>
            </a:r>
            <a:endParaRPr/>
          </a:p>
        </p:txBody>
      </p:sp>
      <p:pic>
        <p:nvPicPr>
          <p:cNvPr id="253" name="Google Shape;253;p2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6963" y="1110731"/>
            <a:ext cx="3765042" cy="382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47149" y="2198977"/>
            <a:ext cx="5133653" cy="3819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 txBox="1"/>
          <p:nvPr>
            <p:ph type="title"/>
          </p:nvPr>
        </p:nvSpPr>
        <p:spPr>
          <a:xfrm>
            <a:off x="838200" y="365126"/>
            <a:ext cx="10515600" cy="7487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1E4E79"/>
                </a:solidFill>
              </a:rPr>
              <a:t>Ушанаванне памяці</a:t>
            </a:r>
            <a:endParaRPr/>
          </a:p>
        </p:txBody>
      </p:sp>
      <p:sp>
        <p:nvSpPr>
          <p:cNvPr id="260" name="Google Shape;260;p23"/>
          <p:cNvSpPr txBox="1"/>
          <p:nvPr>
            <p:ph idx="1" type="body"/>
          </p:nvPr>
        </p:nvSpPr>
        <p:spPr>
          <a:xfrm>
            <a:off x="838199" y="1296785"/>
            <a:ext cx="6377247" cy="4995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33"/>
              <a:buNone/>
            </a:pPr>
            <a:r>
              <a:rPr b="1" lang="en-US" sz="2333">
                <a:solidFill>
                  <a:srgbClr val="FF0000"/>
                </a:solidFill>
              </a:rPr>
              <a:t>Памяць пра нашага выбітнага гродзенца павінна быць увекавечана больш важка і разнастайна, у адпаведнасці з маштабам яго асобы і той асабістай пасіянарнасці, якой ён заўсёды ўражваў сваіх сучаснікаў і працягвае уражваць нас, яго нашчадкаў.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r>
              <a:t/>
            </a:r>
            <a:endParaRPr sz="700"/>
          </a:p>
          <a:p>
            <a:pPr indent="0" lvl="0" marL="0" rtl="0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Падрыхтаваў старшыня клуба «Паходня ісціны» </a:t>
            </a:r>
            <a:r>
              <a:rPr i="1" lang="en-US" sz="1800"/>
              <a:t>А. Госцеў</a:t>
            </a:r>
            <a:r>
              <a:rPr lang="en-US" sz="1800"/>
              <a:t> з удзелам В. Карнялюка, А. Вашкевіча і Дз. Нарэля</a:t>
            </a:r>
            <a:endParaRPr sz="1800"/>
          </a:p>
          <a:p>
            <a:pPr indent="0" lvl="0" marL="0" rtl="0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г. Гродна   23-30 студзеня 2021 г.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                                       Партрэт Ю.Ядкоўскага. Мастак Ул. Качан</a:t>
            </a:r>
            <a:endParaRPr/>
          </a:p>
        </p:txBody>
      </p:sp>
      <p:sp>
        <p:nvSpPr>
          <p:cNvPr id="261" name="Google Shape;261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r>
              <a:t/>
            </a:r>
            <a:endParaRPr sz="70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r>
              <a:t/>
            </a:r>
            <a:endParaRPr sz="70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r>
              <a:t/>
            </a:r>
            <a:endParaRPr sz="70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r>
              <a:t/>
            </a:r>
            <a:endParaRPr sz="700"/>
          </a:p>
        </p:txBody>
      </p:sp>
      <p:pic>
        <p:nvPicPr>
          <p:cNvPr descr="Jodk-1947 Мастак Ул. Качан 2020 г -72" id="262" name="Google Shape;26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5835" y="1255603"/>
            <a:ext cx="3822354" cy="50969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70C0"/>
                </a:solidFill>
              </a:rPr>
              <a:t> Дзень Нараджэння   </a:t>
            </a:r>
            <a:endParaRPr/>
          </a:p>
        </p:txBody>
      </p:sp>
      <p:sp>
        <p:nvSpPr>
          <p:cNvPr id="105" name="Google Shape;105;p3"/>
          <p:cNvSpPr txBox="1"/>
          <p:nvPr>
            <p:ph idx="1" type="body"/>
          </p:nvPr>
        </p:nvSpPr>
        <p:spPr>
          <a:xfrm>
            <a:off x="838200" y="1825625"/>
            <a:ext cx="7241771" cy="3569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   Аўтару  гэтай   прэзентацыі  некалькі  гадоў  таму трапіўся  здымак,  на якім  быццам </a:t>
            </a:r>
            <a:r>
              <a:rPr b="1" lang="en-US" sz="2400" u="sng"/>
              <a:t>маці</a:t>
            </a:r>
            <a:r>
              <a:rPr lang="en-US" sz="2400"/>
              <a:t> Юзафа, </a:t>
            </a:r>
            <a:r>
              <a:rPr b="1" lang="en-US" sz="2400"/>
              <a:t>Зоф’я Ядкоўская</a:t>
            </a:r>
            <a:r>
              <a:rPr lang="en-US" sz="2400"/>
              <a:t>, якая,  па  сцверджанні папрэдняга  ўладальніка здымка гарадзенца </a:t>
            </a:r>
            <a:r>
              <a:rPr i="1" lang="en-US" sz="2400"/>
              <a:t>Вячаслава, </a:t>
            </a:r>
            <a:r>
              <a:rPr lang="en-US" sz="2400"/>
              <a:t>сябравала  з  яго  маці.</a:t>
            </a:r>
            <a:endParaRPr sz="2400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Параўнанне  гэтага здымку са здымкамі Юзафа Ядкоўскага не абвяргае рашуча падабенства жанчыны на здымку  з  </a:t>
            </a:r>
            <a:r>
              <a:rPr b="1" lang="en-US" sz="2400"/>
              <a:t>Ю. Ядкоўскім. Т</a:t>
            </a:r>
            <a:r>
              <a:rPr lang="en-US" sz="2400"/>
              <a:t>аму мы вырашылі вынесці гэты здымак на публічнае абмеркаванне. </a:t>
            </a:r>
            <a:endParaRPr/>
          </a:p>
        </p:txBody>
      </p:sp>
      <p:pic>
        <p:nvPicPr>
          <p:cNvPr descr="Зофья Іодковская (урожд Заневская) IMG_20210120_183034" id="106" name="Google Shape;106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43499" y="1737359"/>
            <a:ext cx="2872918" cy="3924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70C0"/>
                </a:solidFill>
              </a:rPr>
              <a:t>Дзень Нараджэння</a:t>
            </a:r>
            <a:endParaRPr/>
          </a:p>
        </p:txBody>
      </p:sp>
      <p:sp>
        <p:nvSpPr>
          <p:cNvPr id="112" name="Google Shape;112;p4"/>
          <p:cNvSpPr txBox="1"/>
          <p:nvPr>
            <p:ph idx="1" type="body"/>
          </p:nvPr>
        </p:nvSpPr>
        <p:spPr>
          <a:xfrm>
            <a:off x="838200" y="1825625"/>
            <a:ext cx="731658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Юзаф Ядкоўскі нараджаецца (згодна метрычнаму касцельнаму запісу)  </a:t>
            </a:r>
            <a:r>
              <a:rPr b="1" lang="en-US">
                <a:solidFill>
                  <a:srgbClr val="0070C0"/>
                </a:solidFill>
              </a:rPr>
              <a:t>20.12.1890.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Варта адзначыць, што запіс зроблены па старому стылю (юліянскім календары) - але менавіта гэтая дата з’яўляецца агульнапрызнанай і нават пазначана на надмагільным помніку Юзафа Ядкоўскага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(Варшава,  могілкі “Павазкоўскія” Pawa,zki:  кв. 132,  р. ІІ,   м. 16)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                       (фота з партала БНО, 2019 г.) </a:t>
            </a:r>
            <a:endParaRPr/>
          </a:p>
        </p:txBody>
      </p:sp>
      <p:pic>
        <p:nvPicPr>
          <p:cNvPr descr="Помнік Ю Я - Павонзкі" id="113" name="Google Shape;11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1193" y="1799763"/>
            <a:ext cx="3005455" cy="301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70C0"/>
                </a:solidFill>
              </a:rPr>
              <a:t>Дзень Нараджэння  </a:t>
            </a:r>
            <a:endParaRPr/>
          </a:p>
        </p:txBody>
      </p:sp>
      <p:sp>
        <p:nvSpPr>
          <p:cNvPr id="119" name="Google Shape;119;p5"/>
          <p:cNvSpPr txBox="1"/>
          <p:nvPr>
            <p:ph idx="1" type="body"/>
          </p:nvPr>
        </p:nvSpPr>
        <p:spPr>
          <a:xfrm>
            <a:off x="838200" y="1825625"/>
            <a:ext cx="904563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</a:pPr>
            <a:r>
              <a:rPr lang="en-US" sz="2880"/>
              <a:t>Мы лічым неабходным услед за парталам БНО “Скарбонка” і біяграфічным нарысам у кнізе: Гостев А. П. Известные личности Гродно: Vive La Гродно (стар. 44-59) сцвердзіць тут </a:t>
            </a:r>
            <a:r>
              <a:rPr b="1" lang="en-US" sz="2880">
                <a:solidFill>
                  <a:srgbClr val="0070C0"/>
                </a:solidFill>
              </a:rPr>
              <a:t>дату нараджэння Юзафа Ядкоўскага 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80"/>
              <a:buNone/>
            </a:pPr>
            <a:r>
              <a:rPr b="1" lang="en-US" sz="2880">
                <a:solidFill>
                  <a:srgbClr val="0070C0"/>
                </a:solidFill>
              </a:rPr>
              <a:t>па грыгарыянскім  календары (новым стылі) - 01.01.1891 г.</a:t>
            </a:r>
            <a:r>
              <a:rPr lang="en-US" sz="2880"/>
              <a:t> </a:t>
            </a:r>
            <a:endParaRPr sz="2880"/>
          </a:p>
          <a:p>
            <a:pPr indent="0" lvl="0" marL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</a:pPr>
            <a:r>
              <a:rPr lang="en-US" sz="2880"/>
              <a:t>Бо памылка істотная, насуперак ісціне яна “павялічвае” зямное жыццё нашага героя на два тыдні - насамрэч ён памёр, не ў трынадцаты, а ў першы дзень 60-га года свайго жыцця, адзначыўшы 1 студзеня 1950 г. свае 59-годдзе.</a:t>
            </a:r>
            <a:endParaRPr/>
          </a:p>
        </p:txBody>
      </p:sp>
      <p:pic>
        <p:nvPicPr>
          <p:cNvPr descr="Jodkowski-3b" id="120" name="Google Shape;12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08208" y="872202"/>
            <a:ext cx="2187055" cy="306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>
            <p:ph type="title"/>
          </p:nvPr>
        </p:nvSpPr>
        <p:spPr>
          <a:xfrm>
            <a:off x="723206" y="266008"/>
            <a:ext cx="8974917" cy="1200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70C0"/>
                </a:solidFill>
              </a:rPr>
              <a:t>Дзень Нараджэння</a:t>
            </a:r>
            <a:endParaRPr/>
          </a:p>
        </p:txBody>
      </p:sp>
      <p:sp>
        <p:nvSpPr>
          <p:cNvPr id="126" name="Google Shape;126;p6"/>
          <p:cNvSpPr txBox="1"/>
          <p:nvPr>
            <p:ph idx="1" type="body"/>
          </p:nvPr>
        </p:nvSpPr>
        <p:spPr>
          <a:xfrm>
            <a:off x="498764" y="2028305"/>
            <a:ext cx="6397318" cy="3059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На момант нараджэння Юзафа бацькі яго жывуць у Гродна на Гарадніцы ў будынку былой Медычнай школы/акадэміі, якую заснаваў Антоні Тызенгаўз у XVIII ст., а на той час гэта быў палац князёў   Святаполк-Чацвярцінскіх .  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(сённяшні адрас: вул. Элізы Ажэшкі, 20).</a:t>
            </a:r>
            <a:endParaRPr sz="2400"/>
          </a:p>
        </p:txBody>
      </p:sp>
      <p:pic>
        <p:nvPicPr>
          <p:cNvPr descr="6ox1y87dvfxoa0tdue" id="127" name="Google Shape;127;p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12695" l="0" r="0" t="0"/>
          <a:stretch/>
        </p:blipFill>
        <p:spPr>
          <a:xfrm>
            <a:off x="7769917" y="415176"/>
            <a:ext cx="4167159" cy="2900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4d3cbda-707c-46c0-9746-889bef1d4c53" id="128" name="Google Shape;12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6082" y="3346161"/>
            <a:ext cx="4398085" cy="292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Calibri"/>
              <a:buNone/>
            </a:pPr>
            <a:r>
              <a:rPr b="1" lang="en-US" sz="2799"/>
              <a:t>У 1896 г. Бацька адчыняе ўласную цеслярную майстэрню і будуе ўласны дом на вуліцы Дравяной/Паштовай (зараз частка вуліцы Сацыялістычнай ад вуліцы Элізы Ажэшкі). </a:t>
            </a:r>
            <a:endParaRPr/>
          </a:p>
        </p:txBody>
      </p:sp>
      <p:sp>
        <p:nvSpPr>
          <p:cNvPr id="134" name="Google Shape;134;p7"/>
          <p:cNvSpPr txBox="1"/>
          <p:nvPr>
            <p:ph idx="1" type="body"/>
          </p:nvPr>
        </p:nvSpPr>
        <p:spPr>
          <a:xfrm>
            <a:off x="821574" y="2523895"/>
            <a:ext cx="5181600" cy="28295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Дом гэты не захаваўся. Зараз на гэтым месцы «новабуд» з кандытарскай крамай фірмы «Спартак», за ім аўтастаянка: выдатнае месца для памятага знака ў гонар Юзафа Ядкоўскага ці нават для яго бюста. </a:t>
            </a:r>
            <a:endParaRPr/>
          </a:p>
        </p:txBody>
      </p:sp>
      <p:pic>
        <p:nvPicPr>
          <p:cNvPr descr="Спартак — Яндекс.Карты" id="135" name="Google Shape;1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4936" y="1773379"/>
            <a:ext cx="4762500" cy="2286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партак, кондитерская, Социалистическая ул., 14, Гродно, Беларусь —  Яндекс.Карты" id="136" name="Google Shape;13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8284" y="3749041"/>
            <a:ext cx="3424441" cy="2568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/>
          <p:nvPr>
            <p:ph type="title"/>
          </p:nvPr>
        </p:nvSpPr>
        <p:spPr>
          <a:xfrm>
            <a:off x="780011" y="355282"/>
            <a:ext cx="602811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Calibri"/>
              <a:buNone/>
            </a:pPr>
            <a:br>
              <a:rPr b="1" lang="en-US" sz="3199"/>
            </a:br>
            <a:r>
              <a:rPr b="1" lang="en-US" sz="3199"/>
              <a:t>На пачатку ХХ ст. дом Ядкоўскіх меў два адрасы: </a:t>
            </a:r>
            <a:br>
              <a:rPr b="1" lang="en-US" sz="3959"/>
            </a:br>
            <a:endParaRPr b="1" sz="3959"/>
          </a:p>
        </p:txBody>
      </p:sp>
      <p:sp>
        <p:nvSpPr>
          <p:cNvPr id="142" name="Google Shape;142;p8"/>
          <p:cNvSpPr txBox="1"/>
          <p:nvPr>
            <p:ph idx="1" type="body"/>
          </p:nvPr>
        </p:nvSpPr>
        <p:spPr>
          <a:xfrm>
            <a:off x="415636" y="1825625"/>
            <a:ext cx="5378336" cy="4250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Паштовая, 16 і Тэлеграфная, 13.</a:t>
            </a:r>
            <a:endParaRPr sz="2000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Паштовая вуліца (Ад Мураўёўскай/Элізы Ажэшкі да Палявой/Карбышава)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i="1" lang="en-US" sz="2000" u="sng"/>
              <a:t>нумары дамоў і домаўладальнікі</a:t>
            </a:r>
            <a:r>
              <a:rPr lang="en-US" sz="2000"/>
              <a:t>:</a:t>
            </a:r>
            <a:endParaRPr sz="2000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1.( Мураўёўская, 5) Кузнецов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2. (Мураўёўская, 7) Фрумкин 3. Трусковский  4. Малобенский 5. Клемпнер 6. Черносвитов 7. Понумарева 8. Сидиневич 9. Есипов 10. Дебют 11. Трусковские 12. Гурвич 13. (Полевая, 4) Гордон 14. Матыс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US" sz="2000"/>
              <a:t>Паштовая, 16. Иодковский (Тэлеграфная, 13)</a:t>
            </a:r>
            <a:r>
              <a:rPr lang="en-US" sz="2000"/>
              <a:t>  Социалистическая, 14 (кондитерская фирма “Спартак”) Паштовая, 18 (Полевая, 6) Ясеновский (Телеграфная, 15)</a:t>
            </a:r>
            <a:endParaRPr/>
          </a:p>
        </p:txBody>
      </p:sp>
      <p:pic>
        <p:nvPicPr>
          <p:cNvPr descr="socialisticheskaya_18_foto_igo" id="143" name="Google Shape;143;p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5410" y="1691005"/>
            <a:ext cx="2141855" cy="1586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l_telegrafnaya_70_e_gg дом ли Иодковских" id="144" name="Google Shape;144;p8"/>
          <p:cNvPicPr preferRelativeResize="0"/>
          <p:nvPr/>
        </p:nvPicPr>
        <p:blipFill rotWithShape="1">
          <a:blip r:embed="rId4">
            <a:alphaModFix/>
          </a:blip>
          <a:srcRect b="14363" l="0" r="53548" t="16693"/>
          <a:stretch/>
        </p:blipFill>
        <p:spPr>
          <a:xfrm>
            <a:off x="6691745" y="374073"/>
            <a:ext cx="3919970" cy="3900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циалистическая-18" id="145" name="Google Shape;14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8530" y="3694835"/>
            <a:ext cx="3623483" cy="26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"/>
          <p:cNvSpPr txBox="1"/>
          <p:nvPr>
            <p:ph type="title"/>
          </p:nvPr>
        </p:nvSpPr>
        <p:spPr>
          <a:xfrm>
            <a:off x="838199" y="365125"/>
            <a:ext cx="10940935" cy="11228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Тэлеграфная вуліца </a:t>
            </a:r>
            <a:br>
              <a:rPr b="1" lang="en-US" sz="3600"/>
            </a:br>
            <a:r>
              <a:rPr b="1" lang="en-US" sz="3600"/>
              <a:t>(Ад Мураўёўскай да Палявой):</a:t>
            </a:r>
            <a:endParaRPr/>
          </a:p>
        </p:txBody>
      </p:sp>
      <p:sp>
        <p:nvSpPr>
          <p:cNvPr id="151" name="Google Shape;151;p9"/>
          <p:cNvSpPr txBox="1"/>
          <p:nvPr>
            <p:ph idx="1" type="body"/>
          </p:nvPr>
        </p:nvSpPr>
        <p:spPr>
          <a:xfrm>
            <a:off x="299257" y="1825624"/>
            <a:ext cx="6450677" cy="4902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нумары дамоў і домаўладальнікі: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1. (Мураўёўская, 7) Фрумкин 2. (Мураўёўская, 9) Библин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3. Янковский 4. Благотворительного об-ва 5. Харлампович 6. Мицкевич 7. Черносвитов 8. (Гончарный пер., ) Баньковский 9. Гурвич 10. (Гончарный пер., ) Лапин 11. Матыс 12. Куликовский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US" sz="2000"/>
              <a:t>Телеграфная, 13. Иодковский (Паштовая, 16)</a:t>
            </a:r>
            <a:r>
              <a:rPr lang="en-US" sz="2000"/>
              <a:t>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 (верхні здымак - злева)</a:t>
            </a:r>
            <a:endParaRPr sz="2000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14. Храповицкий 15 (Полевая, ) Ясеновский (Паштовая, 18) 16. Мыслицкая 18. Почебут 20. Згорская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22. Гурова 24. Бродер-де-Мартери 26. (Полевая, ) Вейсбрем (верхні здымак - справа)</a:t>
            </a:r>
            <a:endParaRPr/>
          </a:p>
        </p:txBody>
      </p:sp>
      <p:pic>
        <p:nvPicPr>
          <p:cNvPr descr="ul_telegrafnaya_70_e_gg дом ли Иодковских" id="152" name="Google Shape;152;p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6837" y="1468495"/>
            <a:ext cx="4027112" cy="2695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Тут стоял дом Иодковских" id="153" name="Google Shape;15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9060" y="3653733"/>
            <a:ext cx="4060940" cy="2707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2021-01-29T15:59:00Z</dcterms:created>
  <dc:creator>Александр Гостев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1033-11.2.0.9967</vt:lpwstr>
  </property>
</Properties>
</file>